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4.xml" ContentType="application/vnd.openxmlformats-officedocument.presentationml.tags+xml"/>
  <Override PartName="/ppt/notesSlides/notesSlide1.xml" ContentType="application/vnd.openxmlformats-officedocument.presentationml.notesSlide+xml"/>
  <Override PartName="/ppt/tags/tag55.xml" ContentType="application/vnd.openxmlformats-officedocument.presentationml.tags+xml"/>
  <Override PartName="/ppt/notesSlides/notesSlide2.xml" ContentType="application/vnd.openxmlformats-officedocument.presentationml.notesSlide+xml"/>
  <Override PartName="/ppt/tags/tag56.xml" ContentType="application/vnd.openxmlformats-officedocument.presentationml.tags+xml"/>
  <Override PartName="/ppt/notesSlides/notesSlide3.xml" ContentType="application/vnd.openxmlformats-officedocument.presentationml.notesSlide+xml"/>
  <Override PartName="/ppt/tags/tag57.xml" ContentType="application/vnd.openxmlformats-officedocument.presentationml.tags+xml"/>
  <Override PartName="/ppt/notesSlides/notesSlide4.xml" ContentType="application/vnd.openxmlformats-officedocument.presentationml.notesSlide+xml"/>
  <Override PartName="/ppt/tags/tag58.xml" ContentType="application/vnd.openxmlformats-officedocument.presentationml.tags+xml"/>
  <Override PartName="/ppt/notesSlides/notesSlide5.xml" ContentType="application/vnd.openxmlformats-officedocument.presentationml.notesSlide+xml"/>
  <Override PartName="/ppt/tags/tag59.xml" ContentType="application/vnd.openxmlformats-officedocument.presentationml.tags+xml"/>
  <Override PartName="/ppt/notesSlides/notesSlide6.xml" ContentType="application/vnd.openxmlformats-officedocument.presentationml.notesSlide+xml"/>
  <Override PartName="/ppt/tags/tag60.xml" ContentType="application/vnd.openxmlformats-officedocument.presentationml.tags+xml"/>
  <Override PartName="/ppt/notesSlides/notesSlide7.xml" ContentType="application/vnd.openxmlformats-officedocument.presentationml.notesSlide+xml"/>
  <Override PartName="/ppt/tags/tag61.xml" ContentType="application/vnd.openxmlformats-officedocument.presentationml.tags+xml"/>
  <Override PartName="/ppt/notesSlides/notesSlide8.xml" ContentType="application/vnd.openxmlformats-officedocument.presentationml.notesSlide+xml"/>
  <Override PartName="/ppt/tags/tag62.xml" ContentType="application/vnd.openxmlformats-officedocument.presentationml.tags+xml"/>
  <Override PartName="/ppt/notesSlides/notesSlide9.xml" ContentType="application/vnd.openxmlformats-officedocument.presentationml.notesSlide+xml"/>
  <Override PartName="/ppt/tags/tag63.xml" ContentType="application/vnd.openxmlformats-officedocument.presentationml.tags+xml"/>
  <Override PartName="/ppt/notesSlides/notesSlide10.xml" ContentType="application/vnd.openxmlformats-officedocument.presentationml.notesSlide+xml"/>
  <Override PartName="/ppt/tags/tag64.xml" ContentType="application/vnd.openxmlformats-officedocument.presentationml.tags+xml"/>
  <Override PartName="/ppt/notesSlides/notesSlide11.xml" ContentType="application/vnd.openxmlformats-officedocument.presentationml.notesSlide+xml"/>
  <Override PartName="/ppt/tags/tag65.xml" ContentType="application/vnd.openxmlformats-officedocument.presentationml.tags+xml"/>
  <Override PartName="/ppt/notesSlides/notesSlide12.xml" ContentType="application/vnd.openxmlformats-officedocument.presentationml.notesSlide+xml"/>
  <Override PartName="/ppt/tags/tag66.xml" ContentType="application/vnd.openxmlformats-officedocument.presentationml.tags+xml"/>
  <Override PartName="/ppt/notesSlides/notesSlide13.xml" ContentType="application/vnd.openxmlformats-officedocument.presentationml.notesSlide+xml"/>
  <Override PartName="/ppt/tags/tag67.xml" ContentType="application/vnd.openxmlformats-officedocument.presentationml.tags+xml"/>
  <Override PartName="/ppt/notesSlides/notesSlide14.xml" ContentType="application/vnd.openxmlformats-officedocument.presentationml.notesSlide+xml"/>
  <Override PartName="/ppt/tags/tag68.xml" ContentType="application/vnd.openxmlformats-officedocument.presentationml.tags+xml"/>
  <Override PartName="/ppt/notesSlides/notesSlide15.xml" ContentType="application/vnd.openxmlformats-officedocument.presentationml.notesSlide+xml"/>
  <Override PartName="/ppt/tags/tag69.xml" ContentType="application/vnd.openxmlformats-officedocument.presentationml.tags+xml"/>
  <Override PartName="/ppt/notesSlides/notesSlide16.xml" ContentType="application/vnd.openxmlformats-officedocument.presentationml.notesSlide+xml"/>
  <Override PartName="/ppt/tags/tag70.xml" ContentType="application/vnd.openxmlformats-officedocument.presentationml.tags+xml"/>
  <Override PartName="/ppt/notesSlides/notesSlide17.xml" ContentType="application/vnd.openxmlformats-officedocument.presentationml.notesSlide+xml"/>
  <Override PartName="/ppt/tags/tag71.xml" ContentType="application/vnd.openxmlformats-officedocument.presentationml.tags+xml"/>
  <Override PartName="/ppt/notesSlides/notesSlide18.xml" ContentType="application/vnd.openxmlformats-officedocument.presentationml.notesSlide+xml"/>
  <Override PartName="/ppt/tags/tag72.xml" ContentType="application/vnd.openxmlformats-officedocument.presentationml.tags+xml"/>
  <Override PartName="/ppt/notesSlides/notesSlide19.xml" ContentType="application/vnd.openxmlformats-officedocument.presentationml.notesSlide+xml"/>
  <Override PartName="/ppt/tags/tag73.xml" ContentType="application/vnd.openxmlformats-officedocument.presentationml.tags+xml"/>
  <Override PartName="/ppt/notesSlides/notesSlide20.xml" ContentType="application/vnd.openxmlformats-officedocument.presentationml.notesSlide+xml"/>
  <Override PartName="/ppt/tags/tag74.xml" ContentType="application/vnd.openxmlformats-officedocument.presentationml.tags+xml"/>
  <Override PartName="/ppt/notesSlides/notesSlide21.xml" ContentType="application/vnd.openxmlformats-officedocument.presentationml.notesSlide+xml"/>
  <Override PartName="/ppt/tags/tag75.xml" ContentType="application/vnd.openxmlformats-officedocument.presentationml.tags+xml"/>
  <Override PartName="/ppt/notesSlides/notesSlide22.xml" ContentType="application/vnd.openxmlformats-officedocument.presentationml.notesSlide+xml"/>
  <Override PartName="/ppt/tags/tag76.xml" ContentType="application/vnd.openxmlformats-officedocument.presentationml.tags+xml"/>
  <Override PartName="/ppt/notesSlides/notesSlide23.xml" ContentType="application/vnd.openxmlformats-officedocument.presentationml.notesSlide+xml"/>
  <Override PartName="/ppt/tags/tag77.xml" ContentType="application/vnd.openxmlformats-officedocument.presentationml.tags+xml"/>
  <Override PartName="/ppt/notesSlides/notesSlide24.xml" ContentType="application/vnd.openxmlformats-officedocument.presentationml.notesSlide+xml"/>
  <Override PartName="/ppt/tags/tag78.xml" ContentType="application/vnd.openxmlformats-officedocument.presentationml.tags+xml"/>
  <Override PartName="/ppt/notesSlides/notesSlide25.xml" ContentType="application/vnd.openxmlformats-officedocument.presentationml.notesSlide+xml"/>
  <Override PartName="/ppt/tags/tag79.xml" ContentType="application/vnd.openxmlformats-officedocument.presentationml.tags+xml"/>
  <Override PartName="/ppt/notesSlides/notesSlide26.xml" ContentType="application/vnd.openxmlformats-officedocument.presentationml.notesSlide+xml"/>
  <Override PartName="/ppt/tags/tag80.xml" ContentType="application/vnd.openxmlformats-officedocument.presentationml.tags+xml"/>
  <Override PartName="/ppt/notesSlides/notesSlide27.xml" ContentType="application/vnd.openxmlformats-officedocument.presentationml.notesSlide+xml"/>
  <Override PartName="/ppt/tags/tag81.xml" ContentType="application/vnd.openxmlformats-officedocument.presentationml.tags+xml"/>
  <Override PartName="/ppt/notesSlides/notesSlide28.xml" ContentType="application/vnd.openxmlformats-officedocument.presentationml.notesSlide+xml"/>
  <Override PartName="/ppt/tags/tag82.xml" ContentType="application/vnd.openxmlformats-officedocument.presentationml.tags+xml"/>
  <Override PartName="/ppt/notesSlides/notesSlide29.xml" ContentType="application/vnd.openxmlformats-officedocument.presentationml.notesSlide+xml"/>
  <Override PartName="/ppt/tags/tag83.xml" ContentType="application/vnd.openxmlformats-officedocument.presentationml.tags+xml"/>
  <Override PartName="/ppt/notesSlides/notesSlide30.xml" ContentType="application/vnd.openxmlformats-officedocument.presentationml.notesSlide+xml"/>
  <Override PartName="/ppt/tags/tag84.xml" ContentType="application/vnd.openxmlformats-officedocument.presentationml.tags+xml"/>
  <Override PartName="/ppt/notesSlides/notesSlide31.xml" ContentType="application/vnd.openxmlformats-officedocument.presentationml.notesSlide+xml"/>
  <Override PartName="/ppt/tags/tag85.xml" ContentType="application/vnd.openxmlformats-officedocument.presentationml.tags+xml"/>
  <Override PartName="/ppt/notesSlides/notesSlide32.xml" ContentType="application/vnd.openxmlformats-officedocument.presentationml.notesSlide+xml"/>
  <Override PartName="/ppt/tags/tag86.xml" ContentType="application/vnd.openxmlformats-officedocument.presentationml.tags+xml"/>
  <Override PartName="/ppt/notesSlides/notesSlide33.xml" ContentType="application/vnd.openxmlformats-officedocument.presentationml.notesSlide+xml"/>
  <Override PartName="/ppt/tags/tag87.xml" ContentType="application/vnd.openxmlformats-officedocument.presentationml.tags+xml"/>
  <Override PartName="/ppt/notesSlides/notesSlide34.xml" ContentType="application/vnd.openxmlformats-officedocument.presentationml.notesSlide+xml"/>
  <Override PartName="/ppt/tags/tag88.xml" ContentType="application/vnd.openxmlformats-officedocument.presentationml.tags+xml"/>
  <Override PartName="/ppt/notesSlides/notesSlide35.xml" ContentType="application/vnd.openxmlformats-officedocument.presentationml.notesSlide+xml"/>
  <Override PartName="/ppt/tags/tag89.xml" ContentType="application/vnd.openxmlformats-officedocument.presentationml.tags+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8" r:id="rId4"/>
  </p:sldMasterIdLst>
  <p:notesMasterIdLst>
    <p:notesMasterId r:id="rId44"/>
  </p:notesMasterIdLst>
  <p:handoutMasterIdLst>
    <p:handoutMasterId r:id="rId45"/>
  </p:handoutMasterIdLst>
  <p:sldIdLst>
    <p:sldId id="943" r:id="rId5"/>
    <p:sldId id="430" r:id="rId6"/>
    <p:sldId id="516" r:id="rId7"/>
    <p:sldId id="957" r:id="rId8"/>
    <p:sldId id="437" r:id="rId9"/>
    <p:sldId id="936" r:id="rId10"/>
    <p:sldId id="939" r:id="rId11"/>
    <p:sldId id="958" r:id="rId12"/>
    <p:sldId id="878" r:id="rId13"/>
    <p:sldId id="940" r:id="rId14"/>
    <p:sldId id="941" r:id="rId15"/>
    <p:sldId id="387" r:id="rId16"/>
    <p:sldId id="842" r:id="rId17"/>
    <p:sldId id="520" r:id="rId18"/>
    <p:sldId id="426" r:id="rId19"/>
    <p:sldId id="427" r:id="rId20"/>
    <p:sldId id="934" r:id="rId21"/>
    <p:sldId id="618" r:id="rId22"/>
    <p:sldId id="933" r:id="rId23"/>
    <p:sldId id="357" r:id="rId24"/>
    <p:sldId id="888" r:id="rId25"/>
    <p:sldId id="889" r:id="rId26"/>
    <p:sldId id="362" r:id="rId27"/>
    <p:sldId id="935" r:id="rId28"/>
    <p:sldId id="363" r:id="rId29"/>
    <p:sldId id="617" r:id="rId30"/>
    <p:sldId id="567" r:id="rId31"/>
    <p:sldId id="959" r:id="rId32"/>
    <p:sldId id="366" r:id="rId33"/>
    <p:sldId id="358" r:id="rId34"/>
    <p:sldId id="356" r:id="rId35"/>
    <p:sldId id="360" r:id="rId36"/>
    <p:sldId id="885" r:id="rId37"/>
    <p:sldId id="886" r:id="rId38"/>
    <p:sldId id="843" r:id="rId39"/>
    <p:sldId id="883" r:id="rId40"/>
    <p:sldId id="345" r:id="rId41"/>
    <p:sldId id="622" r:id="rId42"/>
    <p:sldId id="942" r:id="rId43"/>
  </p:sldIdLst>
  <p:sldSz cx="12192000" cy="6858000"/>
  <p:notesSz cx="7772400" cy="10058400"/>
  <p:custDataLst>
    <p:tags r:id="rId46"/>
  </p:custDataLst>
  <p:defaultTextStyle>
    <a:defPPr>
      <a:defRPr lang="en-US"/>
    </a:defPPr>
    <a:lvl1pPr marL="0" algn="l" defTabSz="228600" rtl="0" eaLnBrk="1" latinLnBrk="0" hangingPunct="1">
      <a:defRPr sz="1800" kern="1200">
        <a:solidFill>
          <a:schemeClr val="tx1"/>
        </a:solidFill>
        <a:latin typeface="+mn-lt"/>
        <a:ea typeface="+mn-ea"/>
        <a:cs typeface="+mn-cs"/>
      </a:defRPr>
    </a:lvl1pPr>
    <a:lvl2pPr marL="228600" algn="l" defTabSz="228600" rtl="0" eaLnBrk="1" latinLnBrk="0" hangingPunct="1">
      <a:defRPr sz="1800" kern="1200">
        <a:solidFill>
          <a:schemeClr val="tx1"/>
        </a:solidFill>
        <a:latin typeface="+mn-lt"/>
        <a:ea typeface="+mn-ea"/>
        <a:cs typeface="+mn-cs"/>
      </a:defRPr>
    </a:lvl2pPr>
    <a:lvl3pPr marL="457200" algn="l" defTabSz="228600" rtl="0" eaLnBrk="1" latinLnBrk="0" hangingPunct="1">
      <a:defRPr sz="1800" kern="1200">
        <a:solidFill>
          <a:schemeClr val="tx1"/>
        </a:solidFill>
        <a:latin typeface="+mn-lt"/>
        <a:ea typeface="+mn-ea"/>
        <a:cs typeface="+mn-cs"/>
      </a:defRPr>
    </a:lvl3pPr>
    <a:lvl4pPr marL="685800" algn="l" defTabSz="228600" rtl="0" eaLnBrk="1" latinLnBrk="0" hangingPunct="1">
      <a:defRPr sz="1800" kern="1200">
        <a:solidFill>
          <a:schemeClr val="tx1"/>
        </a:solidFill>
        <a:latin typeface="+mn-lt"/>
        <a:ea typeface="+mn-ea"/>
        <a:cs typeface="+mn-cs"/>
      </a:defRPr>
    </a:lvl4pPr>
    <a:lvl5pPr marL="914400" algn="l" defTabSz="228600" rtl="0" eaLnBrk="1" latinLnBrk="0" hangingPunct="1">
      <a:defRPr sz="1800" kern="1200">
        <a:solidFill>
          <a:schemeClr val="tx1"/>
        </a:solidFill>
        <a:latin typeface="+mn-lt"/>
        <a:ea typeface="+mn-ea"/>
        <a:cs typeface="+mn-cs"/>
      </a:defRPr>
    </a:lvl5pPr>
    <a:lvl6pPr marL="1143000" algn="l" defTabSz="228600" rtl="0" eaLnBrk="1" latinLnBrk="0" hangingPunct="1">
      <a:defRPr sz="1800" kern="1200">
        <a:solidFill>
          <a:schemeClr val="tx1"/>
        </a:solidFill>
        <a:latin typeface="+mn-lt"/>
        <a:ea typeface="+mn-ea"/>
        <a:cs typeface="+mn-cs"/>
      </a:defRPr>
    </a:lvl6pPr>
    <a:lvl7pPr marL="1371600" algn="l" defTabSz="228600" rtl="0" eaLnBrk="1" latinLnBrk="0" hangingPunct="1">
      <a:defRPr sz="1800" kern="1200">
        <a:solidFill>
          <a:schemeClr val="tx1"/>
        </a:solidFill>
        <a:latin typeface="+mn-lt"/>
        <a:ea typeface="+mn-ea"/>
        <a:cs typeface="+mn-cs"/>
      </a:defRPr>
    </a:lvl7pPr>
    <a:lvl8pPr marL="1600200" algn="l" defTabSz="228600" rtl="0" eaLnBrk="1" latinLnBrk="0" hangingPunct="1">
      <a:defRPr sz="1800" kern="1200">
        <a:solidFill>
          <a:schemeClr val="tx1"/>
        </a:solidFill>
        <a:latin typeface="+mn-lt"/>
        <a:ea typeface="+mn-ea"/>
        <a:cs typeface="+mn-cs"/>
      </a:defRPr>
    </a:lvl8pPr>
    <a:lvl9pPr marL="1828800" algn="l" defTabSz="2286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ading, Katrina" initials="SK" lastIdx="9" clrIdx="0">
    <p:extLst>
      <p:ext uri="{19B8F6BF-5375-455C-9EA6-DF929625EA0E}">
        <p15:presenceInfo xmlns:p15="http://schemas.microsoft.com/office/powerpoint/2012/main" userId="S-1-5-21-1407069837-2091007605-538272213-31813507" providerId="AD"/>
      </p:ext>
    </p:extLst>
  </p:cmAuthor>
  <p:cmAuthor id="2" name="Raymond, Patty" initials="RP" lastIdx="2" clrIdx="1">
    <p:extLst>
      <p:ext uri="{19B8F6BF-5375-455C-9EA6-DF929625EA0E}">
        <p15:presenceInfo xmlns:p15="http://schemas.microsoft.com/office/powerpoint/2012/main" userId="S-1-5-21-1407069837-2091007605-538272213-2935585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F34060-8297-4BFD-AEF7-A0586C8B1A51}" v="4" dt="2022-05-19T15:25:46.9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351"/>
    <p:restoredTop sz="84381" autoAdjust="0"/>
  </p:normalViewPr>
  <p:slideViewPr>
    <p:cSldViewPr snapToGrid="0" snapToObjects="1">
      <p:cViewPr varScale="1">
        <p:scale>
          <a:sx n="63" d="100"/>
          <a:sy n="63" d="100"/>
        </p:scale>
        <p:origin x="558" y="60"/>
      </p:cViewPr>
      <p:guideLst/>
    </p:cSldViewPr>
  </p:slideViewPr>
  <p:notesTextViewPr>
    <p:cViewPr>
      <p:scale>
        <a:sx n="1" d="1"/>
        <a:sy n="1" d="1"/>
      </p:scale>
      <p:origin x="0" y="0"/>
    </p:cViewPr>
  </p:notesTextViewPr>
  <p:notesViewPr>
    <p:cSldViewPr snapToGrid="0" snapToObjects="1">
      <p:cViewPr varScale="1">
        <p:scale>
          <a:sx n="73" d="100"/>
          <a:sy n="73" d="100"/>
        </p:scale>
        <p:origin x="1912"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95"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gs" Target="tags/tag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B3C71C26-B7E3-40D9-AFFC-56E1F3330FC0}"/>
              </a:ext>
            </a:extLst>
          </p:cNvPr>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B354C10F-87CF-4634-B8A1-405F2079FC0A}"/>
              </a:ext>
            </a:extLst>
          </p:cNvPr>
          <p:cNvSpPr>
            <a:spLocks noGrp="1"/>
          </p:cNvSpPr>
          <p:nvPr>
            <p:ph type="dt" sz="quarter" idx="1"/>
          </p:nvPr>
        </p:nvSpPr>
        <p:spPr>
          <a:xfrm>
            <a:off x="4402138" y="0"/>
            <a:ext cx="3368675" cy="504825"/>
          </a:xfrm>
          <a:prstGeom prst="rect">
            <a:avLst/>
          </a:prstGeom>
        </p:spPr>
        <p:txBody>
          <a:bodyPr vert="horz" lIns="91440" tIns="45720" rIns="91440" bIns="45720" rtlCol="0"/>
          <a:lstStyle>
            <a:lvl1pPr algn="r">
              <a:defRPr sz="1200"/>
            </a:lvl1pPr>
          </a:lstStyle>
          <a:p>
            <a:fld id="{287BC065-D7D7-4497-9D0A-D0D4CA488C61}" type="datetimeFigureOut">
              <a:rPr lang="en-US" smtClean="0"/>
              <a:t>3/14/2023</a:t>
            </a:fld>
            <a:endParaRPr lang="en-US"/>
          </a:p>
        </p:txBody>
      </p:sp>
      <p:sp>
        <p:nvSpPr>
          <p:cNvPr id="4" name="Footer Placeholder 3">
            <a:extLst>
              <a:ext uri="{FF2B5EF4-FFF2-40B4-BE49-F238E27FC236}">
                <a16:creationId xmlns:a16="http://schemas.microsoft.com/office/drawing/2014/main" xmlns="" id="{C12E5DC8-58CF-4AB2-B263-F2D72A48CB76}"/>
              </a:ext>
            </a:extLst>
          </p:cNvPr>
          <p:cNvSpPr>
            <a:spLocks noGrp="1"/>
          </p:cNvSpPr>
          <p:nvPr>
            <p:ph type="ftr" sz="quarter" idx="2"/>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0175017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xmlns="" id="{23FEB481-3FFF-9402-32FB-35A413DA2369}"/>
              </a:ext>
            </a:extLst>
          </p:cNvPr>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9" name="Footer Placeholder 8">
            <a:extLst>
              <a:ext uri="{FF2B5EF4-FFF2-40B4-BE49-F238E27FC236}">
                <a16:creationId xmlns:a16="http://schemas.microsoft.com/office/drawing/2014/main" xmlns="" id="{7BA6DAAE-3979-1755-E07E-885267A35FC3}"/>
              </a:ext>
            </a:extLst>
          </p:cNvPr>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10" name="Slide Image Placeholder 9">
            <a:extLst>
              <a:ext uri="{FF2B5EF4-FFF2-40B4-BE49-F238E27FC236}">
                <a16:creationId xmlns:a16="http://schemas.microsoft.com/office/drawing/2014/main" xmlns="" id="{FF34722E-7AAC-0631-D04B-6DEAFF55D470}"/>
              </a:ext>
            </a:extLst>
          </p:cNvPr>
          <p:cNvSpPr>
            <a:spLocks noGrp="1" noRot="1" noChangeAspect="1"/>
          </p:cNvSpPr>
          <p:nvPr>
            <p:ph type="sldImg" idx="2"/>
          </p:nvPr>
        </p:nvSpPr>
        <p:spPr>
          <a:xfrm>
            <a:off x="869950" y="1257300"/>
            <a:ext cx="6032500" cy="3394075"/>
          </a:xfrm>
          <a:prstGeom prst="rect">
            <a:avLst/>
          </a:prstGeom>
          <a:noFill/>
          <a:ln w="12700">
            <a:solidFill>
              <a:prstClr val="black"/>
            </a:solidFill>
          </a:ln>
        </p:spPr>
        <p:txBody>
          <a:bodyPr vert="horz" lIns="91440" tIns="45720" rIns="91440" bIns="45720" rtlCol="0" anchor="ctr"/>
          <a:lstStyle/>
          <a:p>
            <a:endParaRPr lang="en-US"/>
          </a:p>
        </p:txBody>
      </p:sp>
      <p:sp>
        <p:nvSpPr>
          <p:cNvPr id="11" name="Slide Number Placeholder 10">
            <a:extLst>
              <a:ext uri="{FF2B5EF4-FFF2-40B4-BE49-F238E27FC236}">
                <a16:creationId xmlns:a16="http://schemas.microsoft.com/office/drawing/2014/main" xmlns="" id="{AD6D3D68-1D54-F0E0-E5AC-A26C38222E5E}"/>
              </a:ext>
            </a:extLst>
          </p:cNvPr>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ADC516B0-4CF7-C940-9EED-BED6F7940F60}" type="slidenum">
              <a:rPr lang="en-US" smtClean="0"/>
              <a:t>‹#›</a:t>
            </a:fld>
            <a:endParaRPr lang="en-US"/>
          </a:p>
        </p:txBody>
      </p:sp>
      <p:sp>
        <p:nvSpPr>
          <p:cNvPr id="13" name="Date Placeholder 12">
            <a:extLst>
              <a:ext uri="{FF2B5EF4-FFF2-40B4-BE49-F238E27FC236}">
                <a16:creationId xmlns:a16="http://schemas.microsoft.com/office/drawing/2014/main" xmlns="" id="{4FEC4572-761A-C8A3-4ED0-1BE20F19DB1F}"/>
              </a:ext>
            </a:extLst>
          </p:cNvPr>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3EA9ABCF-372F-794C-9652-4349E9EEADE8}" type="datetimeFigureOut">
              <a:rPr lang="en-US" smtClean="0"/>
              <a:t>3/14/2023</a:t>
            </a:fld>
            <a:endParaRPr lang="en-US"/>
          </a:p>
        </p:txBody>
      </p:sp>
      <p:sp>
        <p:nvSpPr>
          <p:cNvPr id="14" name="Notes Placeholder 13">
            <a:extLst>
              <a:ext uri="{FF2B5EF4-FFF2-40B4-BE49-F238E27FC236}">
                <a16:creationId xmlns:a16="http://schemas.microsoft.com/office/drawing/2014/main" xmlns="" id="{5EDC9EDE-C7A6-08E3-E7AD-09D1AA24953C}"/>
              </a:ext>
            </a:extLst>
          </p:cNvPr>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884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endParaRPr lang="en-US" dirty="0"/>
          </a:p>
        </p:txBody>
      </p:sp>
      <p:sp>
        <p:nvSpPr>
          <p:cNvPr id="4" name="Slide Image Placeholder 3">
            <a:extLst>
              <a:ext uri="{FF2B5EF4-FFF2-40B4-BE49-F238E27FC236}">
                <a16:creationId xmlns="" xmlns:a16="http://schemas.microsoft.com/office/drawing/2014/main" id="{22546C6A-EF81-1C0D-1B04-6C66137E2063}"/>
              </a:ext>
            </a:extLst>
          </p:cNvPr>
          <p:cNvSpPr>
            <a:spLocks noGrp="1" noRot="1" noChangeAspect="1"/>
          </p:cNvSpPr>
          <p:nvPr>
            <p:ph type="sldImg"/>
          </p:nvPr>
        </p:nvSpPr>
        <p:spPr/>
      </p:sp>
    </p:spTree>
    <p:extLst>
      <p:ext uri="{BB962C8B-B14F-4D97-AF65-F5344CB8AC3E}">
        <p14:creationId xmlns:p14="http://schemas.microsoft.com/office/powerpoint/2010/main" val="1618404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baseline="0" dirty="0"/>
          </a:p>
        </p:txBody>
      </p:sp>
    </p:spTree>
    <p:extLst>
      <p:ext uri="{BB962C8B-B14F-4D97-AF65-F5344CB8AC3E}">
        <p14:creationId xmlns:p14="http://schemas.microsoft.com/office/powerpoint/2010/main" val="1196827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5592737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dirty="0"/>
          </a:p>
        </p:txBody>
      </p:sp>
    </p:spTree>
    <p:extLst>
      <p:ext uri="{BB962C8B-B14F-4D97-AF65-F5344CB8AC3E}">
        <p14:creationId xmlns:p14="http://schemas.microsoft.com/office/powerpoint/2010/main" val="2585440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lvl="1" indent="0">
              <a:spcBef>
                <a:spcPts val="1800"/>
              </a:spcBef>
              <a:spcAft>
                <a:spcPts val="800"/>
              </a:spcAft>
              <a:buNone/>
            </a:pPr>
            <a:endParaRPr lang="en-US" dirty="0">
              <a:latin typeface="+mn-lt"/>
            </a:endParaRPr>
          </a:p>
        </p:txBody>
      </p:sp>
    </p:spTree>
    <p:extLst>
      <p:ext uri="{BB962C8B-B14F-4D97-AF65-F5344CB8AC3E}">
        <p14:creationId xmlns:p14="http://schemas.microsoft.com/office/powerpoint/2010/main" val="25212186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dirty="0"/>
          </a:p>
        </p:txBody>
      </p:sp>
    </p:spTree>
    <p:extLst>
      <p:ext uri="{BB962C8B-B14F-4D97-AF65-F5344CB8AC3E}">
        <p14:creationId xmlns:p14="http://schemas.microsoft.com/office/powerpoint/2010/main" val="38357562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5973368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dirty="0"/>
          </a:p>
        </p:txBody>
      </p:sp>
    </p:spTree>
    <p:extLst>
      <p:ext uri="{BB962C8B-B14F-4D97-AF65-F5344CB8AC3E}">
        <p14:creationId xmlns:p14="http://schemas.microsoft.com/office/powerpoint/2010/main" val="4203331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dirty="0"/>
          </a:p>
        </p:txBody>
      </p:sp>
    </p:spTree>
    <p:extLst>
      <p:ext uri="{BB962C8B-B14F-4D97-AF65-F5344CB8AC3E}">
        <p14:creationId xmlns:p14="http://schemas.microsoft.com/office/powerpoint/2010/main" val="34596437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4426804"/>
          </a:xfrm>
          <a:prstGeom prst="rect">
            <a:avLst/>
          </a:prstGeom>
        </p:spPr>
        <p:txBody>
          <a:bodyPr/>
          <a:lstStyle/>
          <a:p>
            <a:endParaRPr lang="en-US"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3664077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kern="1200" dirty="0">
              <a:solidFill>
                <a:schemeClr val="tx1"/>
              </a:solidFill>
              <a:effectLst/>
              <a:ea typeface="+mn-ea"/>
              <a:cs typeface="+mn-cs"/>
            </a:endParaRPr>
          </a:p>
        </p:txBody>
      </p:sp>
    </p:spTree>
    <p:extLst>
      <p:ext uri="{BB962C8B-B14F-4D97-AF65-F5344CB8AC3E}">
        <p14:creationId xmlns:p14="http://schemas.microsoft.com/office/powerpoint/2010/main" val="452261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7202288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7"/>
            <a:ext cx="6216650" cy="4637821"/>
          </a:xfrm>
          <a:prstGeom prst="rect">
            <a:avLst/>
          </a:prstGeom>
        </p:spPr>
        <p:txBody>
          <a:bodyPr/>
          <a:lstStyle/>
          <a:p>
            <a:pPr>
              <a:buFont typeface="Arial" panose="020B0604020202020204" pitchFamily="34" charset="0"/>
              <a:buNone/>
            </a:pPr>
            <a:endParaRPr lang="en-US" dirty="0"/>
          </a:p>
        </p:txBody>
      </p:sp>
    </p:spTree>
    <p:extLst>
      <p:ext uri="{BB962C8B-B14F-4D97-AF65-F5344CB8AC3E}">
        <p14:creationId xmlns:p14="http://schemas.microsoft.com/office/powerpoint/2010/main" val="14680974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indent="0" algn="l" defTabSz="457200" rtl="0" eaLnBrk="1" fontAlgn="auto" latinLnBrk="0" hangingPunct="1">
              <a:lnSpc>
                <a:spcPct val="100000"/>
              </a:lnSpc>
              <a:spcBef>
                <a:spcPts val="0"/>
              </a:spcBef>
              <a:buClrTx/>
              <a:buSzTx/>
              <a:buFontTx/>
              <a:buNone/>
              <a:tabLst/>
              <a:defRPr/>
            </a:pPr>
            <a:endParaRPr lang="en-US" dirty="0">
              <a:cs typeface="Arial" panose="020B0604020202020204" pitchFamily="34" charset="0"/>
            </a:endParaRPr>
          </a:p>
        </p:txBody>
      </p:sp>
    </p:spTree>
    <p:extLst>
      <p:ext uri="{BB962C8B-B14F-4D97-AF65-F5344CB8AC3E}">
        <p14:creationId xmlns:p14="http://schemas.microsoft.com/office/powerpoint/2010/main" val="2788647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eaLnBrk="1" hangingPunct="1">
              <a:spcBef>
                <a:spcPct val="0"/>
              </a:spcBef>
            </a:pPr>
            <a:endParaRPr lang="en-US" dirty="0"/>
          </a:p>
        </p:txBody>
      </p:sp>
    </p:spTree>
    <p:extLst>
      <p:ext uri="{BB962C8B-B14F-4D97-AF65-F5344CB8AC3E}">
        <p14:creationId xmlns:p14="http://schemas.microsoft.com/office/powerpoint/2010/main" val="30857463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dirty="0"/>
          </a:p>
        </p:txBody>
      </p:sp>
    </p:spTree>
    <p:extLst>
      <p:ext uri="{BB962C8B-B14F-4D97-AF65-F5344CB8AC3E}">
        <p14:creationId xmlns:p14="http://schemas.microsoft.com/office/powerpoint/2010/main" val="11432850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dirty="0">
              <a:solidFill>
                <a:schemeClr val="tx1"/>
              </a:solidFill>
              <a:latin typeface="+mn-lt"/>
              <a:ea typeface="+mn-ea"/>
              <a:cs typeface="+mn-cs"/>
            </a:endParaRPr>
          </a:p>
        </p:txBody>
      </p:sp>
    </p:spTree>
    <p:extLst>
      <p:ext uri="{BB962C8B-B14F-4D97-AF65-F5344CB8AC3E}">
        <p14:creationId xmlns:p14="http://schemas.microsoft.com/office/powerpoint/2010/main" val="719173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dirty="0"/>
          </a:p>
        </p:txBody>
      </p:sp>
    </p:spTree>
    <p:extLst>
      <p:ext uri="{BB962C8B-B14F-4D97-AF65-F5344CB8AC3E}">
        <p14:creationId xmlns:p14="http://schemas.microsoft.com/office/powerpoint/2010/main" val="21269581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4775726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baseline="0" dirty="0"/>
          </a:p>
        </p:txBody>
      </p:sp>
    </p:spTree>
    <p:extLst>
      <p:ext uri="{BB962C8B-B14F-4D97-AF65-F5344CB8AC3E}">
        <p14:creationId xmlns:p14="http://schemas.microsoft.com/office/powerpoint/2010/main" val="13523909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dirty="0"/>
          </a:p>
        </p:txBody>
      </p:sp>
    </p:spTree>
    <p:extLst>
      <p:ext uri="{BB962C8B-B14F-4D97-AF65-F5344CB8AC3E}">
        <p14:creationId xmlns:p14="http://schemas.microsoft.com/office/powerpoint/2010/main" val="39508138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dirty="0"/>
          </a:p>
        </p:txBody>
      </p:sp>
    </p:spTree>
    <p:extLst>
      <p:ext uri="{BB962C8B-B14F-4D97-AF65-F5344CB8AC3E}">
        <p14:creationId xmlns:p14="http://schemas.microsoft.com/office/powerpoint/2010/main" val="4063696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3301317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723420"/>
          </a:xfrm>
          <a:prstGeom prst="rect">
            <a:avLst/>
          </a:prstGeom>
        </p:spPr>
        <p:txBody>
          <a:bodyPr/>
          <a:lstStyle/>
          <a:p>
            <a:endParaRPr lang="en-US"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9432581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4690574"/>
          </a:xfrm>
          <a:prstGeom prst="rect">
            <a:avLst/>
          </a:prstGeom>
        </p:spPr>
        <p:txBody>
          <a:bodyPr/>
          <a:lstStyle/>
          <a:p>
            <a:endParaRPr lang="en-US" b="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6274058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1150376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dirty="0"/>
          </a:p>
        </p:txBody>
      </p:sp>
    </p:spTree>
    <p:extLst>
      <p:ext uri="{BB962C8B-B14F-4D97-AF65-F5344CB8AC3E}">
        <p14:creationId xmlns:p14="http://schemas.microsoft.com/office/powerpoint/2010/main" val="2235408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dirty="0"/>
          </a:p>
        </p:txBody>
      </p:sp>
    </p:spTree>
    <p:extLst>
      <p:ext uri="{BB962C8B-B14F-4D97-AF65-F5344CB8AC3E}">
        <p14:creationId xmlns:p14="http://schemas.microsoft.com/office/powerpoint/2010/main" val="29032314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dirty="0"/>
          </a:p>
        </p:txBody>
      </p:sp>
    </p:spTree>
    <p:extLst>
      <p:ext uri="{BB962C8B-B14F-4D97-AF65-F5344CB8AC3E}">
        <p14:creationId xmlns:p14="http://schemas.microsoft.com/office/powerpoint/2010/main" val="39412205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5675" cy="3395663"/>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891175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887744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dirty="0"/>
          </a:p>
        </p:txBody>
      </p:sp>
    </p:spTree>
    <p:extLst>
      <p:ext uri="{BB962C8B-B14F-4D97-AF65-F5344CB8AC3E}">
        <p14:creationId xmlns:p14="http://schemas.microsoft.com/office/powerpoint/2010/main" val="2030584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dirty="0"/>
          </a:p>
        </p:txBody>
      </p:sp>
    </p:spTree>
    <p:extLst>
      <p:ext uri="{BB962C8B-B14F-4D97-AF65-F5344CB8AC3E}">
        <p14:creationId xmlns:p14="http://schemas.microsoft.com/office/powerpoint/2010/main" val="1383490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dirty="0"/>
          </a:p>
        </p:txBody>
      </p:sp>
    </p:spTree>
    <p:extLst>
      <p:ext uri="{BB962C8B-B14F-4D97-AF65-F5344CB8AC3E}">
        <p14:creationId xmlns:p14="http://schemas.microsoft.com/office/powerpoint/2010/main" val="2160340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150793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3862581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2.xml"/><Relationship Id="rId6" Type="http://schemas.openxmlformats.org/officeDocument/2006/relationships/image" Target="../media/image5.svg"/><Relationship Id="rId5" Type="http://schemas.openxmlformats.org/officeDocument/2006/relationships/image" Target="../media/image3.png"/><Relationship Id="rId4" Type="http://schemas.microsoft.com/office/2007/relationships/hdphoto" Target="../media/hdphoto2.wdp"/></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3.xml"/><Relationship Id="rId6" Type="http://schemas.openxmlformats.org/officeDocument/2006/relationships/image" Target="../media/image5.svg"/><Relationship Id="rId5" Type="http://schemas.openxmlformats.org/officeDocument/2006/relationships/image" Target="../media/image3.png"/><Relationship Id="rId4" Type="http://schemas.microsoft.com/office/2007/relationships/hdphoto" Target="../media/hdphoto3.wdp"/></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svg"/></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0.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1.xml"/><Relationship Id="rId4" Type="http://schemas.openxmlformats.org/officeDocument/2006/relationships/image" Target="../media/image9.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6.xml"/><Relationship Id="rId4" Type="http://schemas.microsoft.com/office/2007/relationships/hdphoto" Target="../media/hdphoto1.wdp"/></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2.xml"/><Relationship Id="rId4" Type="http://schemas.openxmlformats.org/officeDocument/2006/relationships/image" Target="../media/image9.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3.xml"/><Relationship Id="rId4" Type="http://schemas.openxmlformats.org/officeDocument/2006/relationships/image" Target="../media/image9.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4.xml"/><Relationship Id="rId4" Type="http://schemas.openxmlformats.org/officeDocument/2006/relationships/image" Target="../media/image9.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5.xml"/><Relationship Id="rId4" Type="http://schemas.openxmlformats.org/officeDocument/2006/relationships/image" Target="../media/image9.svg"/></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6.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1.xml"/><Relationship Id="rId1" Type="http://schemas.openxmlformats.org/officeDocument/2006/relationships/tags" Target="../tags/tag48.xml"/><Relationship Id="rId4" Type="http://schemas.openxmlformats.org/officeDocument/2006/relationships/image" Target="../media/image9.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49.xml"/><Relationship Id="rId4" Type="http://schemas.openxmlformats.org/officeDocument/2006/relationships/image" Target="../media/image9.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50.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51.xml"/><Relationship Id="rId4"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1.xml"/><Relationship Id="rId1" Type="http://schemas.openxmlformats.org/officeDocument/2006/relationships/tags" Target="../tags/tag53.xml"/><Relationship Id="rId4"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9.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9.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3.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structor Intro">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xmlns="" id="{BF3DBA0A-EF04-44BD-A704-1C36C47D2821}"/>
              </a:ext>
              <a:ext uri="{C183D7F6-B498-43B3-948B-1728B52AA6E4}">
                <adec:decorative xmlns:adec="http://schemas.microsoft.com/office/drawing/2017/decorative" xmlns="" val="1"/>
              </a:ext>
            </a:extLst>
          </p:cNvPr>
          <p:cNvGrpSpPr/>
          <p:nvPr/>
        </p:nvGrpSpPr>
        <p:grpSpPr>
          <a:xfrm>
            <a:off x="1" y="1"/>
            <a:ext cx="12004925" cy="6858000"/>
            <a:chOff x="1" y="1"/>
            <a:chExt cx="12004925" cy="6858000"/>
          </a:xfrm>
        </p:grpSpPr>
        <p:sp>
          <p:nvSpPr>
            <p:cNvPr id="93" name="BKG-LT">
              <a:extLst>
                <a:ext uri="{FF2B5EF4-FFF2-40B4-BE49-F238E27FC236}">
                  <a16:creationId xmlns:a16="http://schemas.microsoft.com/office/drawing/2014/main" xmlns="" id="{1636AFF1-562B-467D-8DC1-B38C08FBD4C3}"/>
                </a:ext>
                <a:ext uri="{C183D7F6-B498-43B3-948B-1728B52AA6E4}">
                  <adec:decorative xmlns:adec="http://schemas.microsoft.com/office/drawing/2017/decorative" xmlns="" val="1"/>
                </a:ext>
              </a:extLst>
            </p:cNvPr>
            <p:cNvSpPr/>
            <p:nvPr/>
          </p:nvSpPr>
          <p:spPr>
            <a:xfrm>
              <a:off x="1" y="1"/>
              <a:ext cx="59016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TrainingLine">
              <a:extLst>
                <a:ext uri="{FF2B5EF4-FFF2-40B4-BE49-F238E27FC236}">
                  <a16:creationId xmlns:a16="http://schemas.microsoft.com/office/drawing/2014/main" xmlns="" id="{D7310E2A-808D-407A-87D7-C505B238AAE6}"/>
                </a:ext>
                <a:ext uri="{C183D7F6-B498-43B3-948B-1728B52AA6E4}">
                  <adec:decorative xmlns:adec="http://schemas.microsoft.com/office/drawing/2017/decorative" xmlns="" val="1"/>
                </a:ext>
              </a:extLst>
            </p:cNvPr>
            <p:cNvCxnSpPr>
              <a:cxnSpLocks/>
            </p:cNvCxnSpPr>
            <p:nvPr/>
          </p:nvCxnSpPr>
          <p:spPr>
            <a:xfrm>
              <a:off x="198875" y="4775930"/>
              <a:ext cx="5503926" cy="0"/>
            </a:xfrm>
            <a:prstGeom prst="line">
              <a:avLst/>
            </a:prstGeom>
            <a:ln w="38100">
              <a:solidFill>
                <a:schemeClr val="bg2"/>
              </a:solidFill>
            </a:ln>
          </p:spPr>
          <p:style>
            <a:lnRef idx="3">
              <a:schemeClr val="accent3"/>
            </a:lnRef>
            <a:fillRef idx="0">
              <a:schemeClr val="accent3"/>
            </a:fillRef>
            <a:effectRef idx="2">
              <a:schemeClr val="accent3"/>
            </a:effectRef>
            <a:fontRef idx="minor">
              <a:schemeClr val="tx1"/>
            </a:fontRef>
          </p:style>
        </p:cxnSp>
        <p:sp>
          <p:nvSpPr>
            <p:cNvPr id="84" name="BKG-Photo">
              <a:extLst>
                <a:ext uri="{FF2B5EF4-FFF2-40B4-BE49-F238E27FC236}">
                  <a16:creationId xmlns:a16="http://schemas.microsoft.com/office/drawing/2014/main" xmlns="" id="{62D1E38E-9540-4F40-B30D-C4E76EF85FD1}"/>
                </a:ext>
                <a:ext uri="{C183D7F6-B498-43B3-948B-1728B52AA6E4}">
                  <adec:decorative xmlns:adec="http://schemas.microsoft.com/office/drawing/2017/decorative" xmlns="" val="1"/>
                </a:ext>
              </a:extLst>
            </p:cNvPr>
            <p:cNvSpPr/>
            <p:nvPr/>
          </p:nvSpPr>
          <p:spPr>
            <a:xfrm>
              <a:off x="6096000" y="412928"/>
              <a:ext cx="1636776" cy="1636776"/>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InstructorLine">
              <a:extLst>
                <a:ext uri="{FF2B5EF4-FFF2-40B4-BE49-F238E27FC236}">
                  <a16:creationId xmlns:a16="http://schemas.microsoft.com/office/drawing/2014/main" xmlns="" id="{D2B179F5-8754-4804-B83A-9F86A1FABFC5}"/>
                </a:ext>
                <a:ext uri="{C183D7F6-B498-43B3-948B-1728B52AA6E4}">
                  <adec:decorative xmlns:adec="http://schemas.microsoft.com/office/drawing/2017/decorative" xmlns="" val="1"/>
                </a:ext>
              </a:extLst>
            </p:cNvPr>
            <p:cNvCxnSpPr>
              <a:cxnSpLocks/>
            </p:cNvCxnSpPr>
            <p:nvPr/>
          </p:nvCxnSpPr>
          <p:spPr>
            <a:xfrm>
              <a:off x="7715772" y="924231"/>
              <a:ext cx="4289154"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cxnSp>
          <p:nvCxnSpPr>
            <p:cNvPr id="85" name="ConnectLine">
              <a:extLst>
                <a:ext uri="{FF2B5EF4-FFF2-40B4-BE49-F238E27FC236}">
                  <a16:creationId xmlns:a16="http://schemas.microsoft.com/office/drawing/2014/main" xmlns="" id="{0C3C1B84-8505-4B24-973C-848AC60399A7}"/>
                </a:ext>
                <a:ext uri="{C183D7F6-B498-43B3-948B-1728B52AA6E4}">
                  <adec:decorative xmlns:adec="http://schemas.microsoft.com/office/drawing/2017/decorative" xmlns="" val="1"/>
                </a:ext>
              </a:extLst>
            </p:cNvPr>
            <p:cNvCxnSpPr>
              <a:cxnSpLocks/>
            </p:cNvCxnSpPr>
            <p:nvPr/>
          </p:nvCxnSpPr>
          <p:spPr>
            <a:xfrm>
              <a:off x="6096000" y="2841821"/>
              <a:ext cx="5908926"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pic>
          <p:nvPicPr>
            <p:cNvPr id="98" name="AWS Logo">
              <a:extLst>
                <a:ext uri="{FF2B5EF4-FFF2-40B4-BE49-F238E27FC236}">
                  <a16:creationId xmlns:a16="http://schemas.microsoft.com/office/drawing/2014/main" xmlns="" id="{EE68EF96-08A5-4475-A68D-AF69C928485C}"/>
                </a:ext>
                <a:ext uri="{C183D7F6-B498-43B3-948B-1728B52AA6E4}">
                  <adec:decorative xmlns:adec="http://schemas.microsoft.com/office/drawing/2017/decorative" xmlns="" val="1"/>
                </a:ext>
              </a:extLst>
            </p:cNvPr>
            <p:cNvPicPr>
              <a:picLocks noSelect="1"/>
            </p:cNvPicPr>
            <p:nvPr/>
          </p:nvPicPr>
          <p:blipFill>
            <a:blip r:embed="rId3">
              <a:extLst>
                <a:ext uri="{96DAC541-7B7A-43D3-8B79-37D633B846F1}">
                  <asvg:svgBlip xmlns:asvg="http://schemas.microsoft.com/office/drawing/2016/SVG/main" xmlns="" r:embed="rId4"/>
                </a:ext>
              </a:extLst>
            </a:blip>
            <a:stretch>
              <a:fillRect/>
            </a:stretch>
          </p:blipFill>
          <p:spPr>
            <a:xfrm>
              <a:off x="243599" y="6452308"/>
              <a:ext cx="366979" cy="219456"/>
            </a:xfrm>
            <a:prstGeom prst="rect">
              <a:avLst/>
            </a:prstGeom>
          </p:spPr>
        </p:pic>
        <p:sp>
          <p:nvSpPr>
            <p:cNvPr id="19" name="Copyright">
              <a:extLst>
                <a:ext uri="{FF2B5EF4-FFF2-40B4-BE49-F238E27FC236}">
                  <a16:creationId xmlns:a16="http://schemas.microsoft.com/office/drawing/2014/main" xmlns="" id="{0869739A-D862-4D7C-B7B5-2B689B100943}"/>
                </a:ext>
              </a:extLst>
            </p:cNvPr>
            <p:cNvSpPr txBox="1"/>
            <p:nvPr/>
          </p:nvSpPr>
          <p:spPr>
            <a:xfrm>
              <a:off x="876516" y="6423536"/>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20" name="Welcome">
            <a:extLst>
              <a:ext uri="{FF2B5EF4-FFF2-40B4-BE49-F238E27FC236}">
                <a16:creationId xmlns:a16="http://schemas.microsoft.com/office/drawing/2014/main" xmlns="" id="{440D7E67-8032-4F87-ACBA-58FA07AE3852}"/>
              </a:ext>
            </a:extLst>
          </p:cNvPr>
          <p:cNvSpPr txBox="1"/>
          <p:nvPr/>
        </p:nvSpPr>
        <p:spPr>
          <a:xfrm>
            <a:off x="1883879" y="587814"/>
            <a:ext cx="2133918" cy="523220"/>
          </a:xfrm>
          <a:prstGeom prst="rect">
            <a:avLst/>
          </a:prstGeom>
          <a:noFill/>
        </p:spPr>
        <p:txBody>
          <a:bodyPr wrap="none" rtlCol="0">
            <a:spAutoFit/>
          </a:bodyPr>
          <a:lstStyle/>
          <a:p>
            <a:pPr algn="ctr"/>
            <a:r>
              <a:rPr lang="en-US" sz="2800">
                <a:solidFill>
                  <a:schemeClr val="bg2"/>
                </a:solidFill>
                <a:latin typeface="+mn-lt"/>
                <a:ea typeface="Amazon Ember Light" panose="020B0403020204020204" pitchFamily="34" charset="0"/>
                <a:cs typeface="Amazon Ember Light" panose="020B0403020204020204" pitchFamily="34" charset="0"/>
              </a:rPr>
              <a:t>Welcome to</a:t>
            </a:r>
          </a:p>
        </p:txBody>
      </p:sp>
      <p:sp>
        <p:nvSpPr>
          <p:cNvPr id="2" name="Title">
            <a:extLst>
              <a:ext uri="{FF2B5EF4-FFF2-40B4-BE49-F238E27FC236}">
                <a16:creationId xmlns:a16="http://schemas.microsoft.com/office/drawing/2014/main" xmlns="" id="{7CF59815-B20B-41F2-B8C8-02A64BB4781A}"/>
              </a:ext>
            </a:extLst>
          </p:cNvPr>
          <p:cNvSpPr>
            <a:spLocks noGrp="1"/>
          </p:cNvSpPr>
          <p:nvPr>
            <p:ph type="title" hasCustomPrompt="1"/>
          </p:nvPr>
        </p:nvSpPr>
        <p:spPr>
          <a:xfrm>
            <a:off x="228606" y="1179326"/>
            <a:ext cx="5444465" cy="3404221"/>
          </a:xfrm>
        </p:spPr>
        <p:txBody>
          <a:bodyPr anchor="t">
            <a:noAutofit/>
          </a:bodyPr>
          <a:lstStyle>
            <a:lvl1pPr algn="ctr">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Enter </a:t>
            </a:r>
            <a:br>
              <a:rPr lang="en-US"/>
            </a:br>
            <a:r>
              <a:rPr lang="en-US"/>
              <a:t>course title</a:t>
            </a:r>
          </a:p>
        </p:txBody>
      </p:sp>
      <p:sp>
        <p:nvSpPr>
          <p:cNvPr id="21" name="Training Begins">
            <a:extLst>
              <a:ext uri="{FF2B5EF4-FFF2-40B4-BE49-F238E27FC236}">
                <a16:creationId xmlns:a16="http://schemas.microsoft.com/office/drawing/2014/main" xmlns="" id="{D506D4EE-3DBD-4D77-AEE2-0FF7128DE4BD}"/>
              </a:ext>
            </a:extLst>
          </p:cNvPr>
          <p:cNvSpPr txBox="1"/>
          <p:nvPr/>
        </p:nvSpPr>
        <p:spPr>
          <a:xfrm>
            <a:off x="977546" y="4848827"/>
            <a:ext cx="3985386" cy="523220"/>
          </a:xfrm>
          <a:prstGeom prst="rect">
            <a:avLst/>
          </a:prstGeom>
          <a:noFill/>
        </p:spPr>
        <p:txBody>
          <a:bodyPr wrap="none" rtlCol="0">
            <a:spAutoFit/>
          </a:bodyPr>
          <a:lstStyle/>
          <a:p>
            <a:pPr algn="ctr"/>
            <a:r>
              <a:rPr lang="en-US" sz="2800">
                <a:solidFill>
                  <a:schemeClr val="bg2"/>
                </a:solidFill>
                <a:latin typeface="Amazon Ember" panose="020B0603020204020204" pitchFamily="34" charset="0"/>
                <a:ea typeface="Amazon Ember" panose="020B0603020204020204" pitchFamily="34" charset="0"/>
                <a:cs typeface="Amazon Ember" panose="020B0603020204020204" pitchFamily="34" charset="0"/>
              </a:rPr>
              <a:t>This training will begin:</a:t>
            </a:r>
          </a:p>
        </p:txBody>
      </p:sp>
      <p:sp>
        <p:nvSpPr>
          <p:cNvPr id="3" name="TimeZone">
            <a:extLst>
              <a:ext uri="{FF2B5EF4-FFF2-40B4-BE49-F238E27FC236}">
                <a16:creationId xmlns:a16="http://schemas.microsoft.com/office/drawing/2014/main" xmlns="" id="{15FEBCEE-35B5-4CBC-BD60-FE197957D654}"/>
              </a:ext>
            </a:extLst>
          </p:cNvPr>
          <p:cNvSpPr>
            <a:spLocks noGrp="1"/>
          </p:cNvSpPr>
          <p:nvPr>
            <p:ph type="body" idx="1" hasCustomPrompt="1"/>
          </p:nvPr>
        </p:nvSpPr>
        <p:spPr>
          <a:xfrm>
            <a:off x="336114" y="5463827"/>
            <a:ext cx="5268251" cy="627245"/>
          </a:xfrm>
        </p:spPr>
        <p:txBody>
          <a:bodyPr anchor="t">
            <a:normAutofit/>
          </a:bodyPr>
          <a:lstStyle>
            <a:lvl1pPr marL="0" indent="0" algn="ctr">
              <a:buNone/>
              <a:defRPr sz="20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Enter the course start time and time zone</a:t>
            </a:r>
          </a:p>
        </p:txBody>
      </p:sp>
      <p:sp>
        <p:nvSpPr>
          <p:cNvPr id="22" name="Instructor Photo">
            <a:extLst>
              <a:ext uri="{FF2B5EF4-FFF2-40B4-BE49-F238E27FC236}">
                <a16:creationId xmlns:a16="http://schemas.microsoft.com/office/drawing/2014/main" xmlns="" id="{1271813C-5B30-4D24-8175-91D870333A95}"/>
              </a:ext>
              <a:ext uri="{C183D7F6-B498-43B3-948B-1728B52AA6E4}">
                <adec:decorative xmlns:adec="http://schemas.microsoft.com/office/drawing/2017/decorative" xmlns="" val="1"/>
              </a:ext>
            </a:extLst>
          </p:cNvPr>
          <p:cNvSpPr>
            <a:spLocks noGrp="1"/>
          </p:cNvSpPr>
          <p:nvPr>
            <p:ph idx="4" hasCustomPrompt="1"/>
          </p:nvPr>
        </p:nvSpPr>
        <p:spPr>
          <a:xfrm>
            <a:off x="6122226" y="440360"/>
            <a:ext cx="1584325" cy="1581912"/>
          </a:xfrm>
        </p:spPr>
        <p:txBody>
          <a:bodyPr>
            <a:normAutofit/>
          </a:bodyPr>
          <a:lstStyle>
            <a:lvl1pPr marL="0" indent="0" algn="ctr">
              <a:buNone/>
              <a:defRPr sz="2000">
                <a:solidFill>
                  <a:schemeClr val="bg1"/>
                </a:solidFill>
              </a:defRPr>
            </a:lvl1pPr>
          </a:lstStyle>
          <a:p>
            <a:r>
              <a:rPr lang="en-US"/>
              <a:t>Instructor photo</a:t>
            </a:r>
          </a:p>
        </p:txBody>
      </p:sp>
      <p:sp>
        <p:nvSpPr>
          <p:cNvPr id="23" name="Instructor title">
            <a:extLst>
              <a:ext uri="{FF2B5EF4-FFF2-40B4-BE49-F238E27FC236}">
                <a16:creationId xmlns:a16="http://schemas.microsoft.com/office/drawing/2014/main" xmlns="" id="{1E89B15E-5A77-464A-BFA6-2416D1566FA9}"/>
              </a:ext>
            </a:extLst>
          </p:cNvPr>
          <p:cNvSpPr txBox="1"/>
          <p:nvPr/>
        </p:nvSpPr>
        <p:spPr>
          <a:xfrm>
            <a:off x="7715773" y="412928"/>
            <a:ext cx="3060453" cy="523220"/>
          </a:xfrm>
          <a:prstGeom prst="rect">
            <a:avLst/>
          </a:prstGeom>
          <a:noFill/>
        </p:spPr>
        <p:txBody>
          <a:bodyPr wrap="none" rtlCol="0">
            <a:spAutoFit/>
          </a:bodyPr>
          <a:lstStyle/>
          <a:p>
            <a:r>
              <a:rPr lang="en-US" sz="2800">
                <a:solidFill>
                  <a:schemeClr val="tx2"/>
                </a:solidFill>
                <a:latin typeface="Amazon Ember" panose="020B0603020204020204" pitchFamily="34" charset="0"/>
                <a:ea typeface="Amazon Ember" panose="020B0603020204020204" pitchFamily="34" charset="0"/>
                <a:cs typeface="Amazon Ember" panose="020B0603020204020204" pitchFamily="34" charset="0"/>
              </a:rPr>
              <a:t>Your instructor is:</a:t>
            </a:r>
          </a:p>
        </p:txBody>
      </p:sp>
      <p:sp>
        <p:nvSpPr>
          <p:cNvPr id="7" name="Instructor Info">
            <a:extLst>
              <a:ext uri="{FF2B5EF4-FFF2-40B4-BE49-F238E27FC236}">
                <a16:creationId xmlns:a16="http://schemas.microsoft.com/office/drawing/2014/main" xmlns="" id="{09913C86-F9D2-40F4-BFE6-F0C9EF282B5E}"/>
              </a:ext>
            </a:extLst>
          </p:cNvPr>
          <p:cNvSpPr>
            <a:spLocks noGrp="1"/>
          </p:cNvSpPr>
          <p:nvPr>
            <p:ph type="body" idx="2" hasCustomPrompt="1"/>
          </p:nvPr>
        </p:nvSpPr>
        <p:spPr>
          <a:xfrm>
            <a:off x="7838662" y="1002529"/>
            <a:ext cx="4166263" cy="1021776"/>
          </a:xfrm>
        </p:spPr>
        <p:txBody>
          <a:bodyPr anchor="t">
            <a:normAutofit/>
          </a:bodyPr>
          <a:lstStyle>
            <a:lvl1pPr marL="0" indent="0" algn="l">
              <a:spcBef>
                <a:spcPts val="0"/>
              </a:spcBef>
              <a:spcAft>
                <a:spcPts val="0"/>
              </a:spcAft>
              <a:buNone/>
              <a:defRPr sz="20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Enter instructor name</a:t>
            </a:r>
            <a:br>
              <a:rPr lang="en-US"/>
            </a:br>
            <a:r>
              <a:rPr lang="en-US"/>
              <a:t>Instructor email address</a:t>
            </a:r>
            <a:br>
              <a:rPr lang="en-US"/>
            </a:br>
            <a:r>
              <a:rPr lang="en-US"/>
              <a:t>Instructor title</a:t>
            </a:r>
          </a:p>
        </p:txBody>
      </p:sp>
      <p:sp>
        <p:nvSpPr>
          <p:cNvPr id="24" name="Connection Title">
            <a:extLst>
              <a:ext uri="{FF2B5EF4-FFF2-40B4-BE49-F238E27FC236}">
                <a16:creationId xmlns:a16="http://schemas.microsoft.com/office/drawing/2014/main" xmlns="" id="{8EE8F574-4F92-4934-B4F0-90D055E5D8A2}"/>
              </a:ext>
            </a:extLst>
          </p:cNvPr>
          <p:cNvSpPr txBox="1"/>
          <p:nvPr/>
        </p:nvSpPr>
        <p:spPr>
          <a:xfrm>
            <a:off x="6447569" y="2330518"/>
            <a:ext cx="4328429" cy="523220"/>
          </a:xfrm>
          <a:prstGeom prst="rect">
            <a:avLst/>
          </a:prstGeom>
          <a:noFill/>
        </p:spPr>
        <p:txBody>
          <a:bodyPr wrap="none" rtlCol="0">
            <a:spAutoFit/>
          </a:bodyPr>
          <a:lstStyle/>
          <a:p>
            <a:r>
              <a:rPr lang="en-US" sz="2800">
                <a:solidFill>
                  <a:schemeClr val="tx2"/>
                </a:solidFill>
                <a:latin typeface="Amazon Ember" panose="020B0603020204020204" pitchFamily="34" charset="0"/>
                <a:ea typeface="Amazon Ember" panose="020B0603020204020204" pitchFamily="34" charset="0"/>
                <a:cs typeface="Amazon Ember" panose="020B0603020204020204" pitchFamily="34" charset="0"/>
              </a:rPr>
              <a:t>Connect to the following:</a:t>
            </a:r>
          </a:p>
        </p:txBody>
      </p:sp>
      <p:sp>
        <p:nvSpPr>
          <p:cNvPr id="8" name="Resources">
            <a:extLst>
              <a:ext uri="{FF2B5EF4-FFF2-40B4-BE49-F238E27FC236}">
                <a16:creationId xmlns:a16="http://schemas.microsoft.com/office/drawing/2014/main" xmlns="" id="{B7141889-281C-44C1-8554-B9EEA8D5FF40}"/>
              </a:ext>
            </a:extLst>
          </p:cNvPr>
          <p:cNvSpPr>
            <a:spLocks noGrp="1"/>
          </p:cNvSpPr>
          <p:nvPr>
            <p:ph type="body" idx="3" hasCustomPrompt="1"/>
          </p:nvPr>
        </p:nvSpPr>
        <p:spPr>
          <a:xfrm>
            <a:off x="6095999" y="2920118"/>
            <a:ext cx="5908925" cy="3497521"/>
          </a:xfrm>
        </p:spPr>
        <p:txBody>
          <a:bodyPr anchor="t">
            <a:normAutofit/>
          </a:bodyPr>
          <a:lstStyle>
            <a:lvl1pPr marL="0" indent="0" algn="l">
              <a:spcBef>
                <a:spcPts val="0"/>
              </a:spcBef>
              <a:spcAft>
                <a:spcPts val="0"/>
              </a:spcAft>
              <a:buNone/>
              <a:defRPr sz="180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Enter the information for </a:t>
            </a:r>
            <a:r>
              <a:rPr lang="en-US" err="1"/>
              <a:t>eVantage</a:t>
            </a:r>
            <a:r>
              <a:rPr lang="en-US"/>
              <a:t>, QwikLabs, and any other resources the student needs to have loaded</a:t>
            </a:r>
          </a:p>
        </p:txBody>
      </p:sp>
    </p:spTree>
    <p:custDataLst>
      <p:tags r:id="rId1"/>
    </p:custDataLst>
    <p:extLst>
      <p:ext uri="{BB962C8B-B14F-4D97-AF65-F5344CB8AC3E}">
        <p14:creationId xmlns:p14="http://schemas.microsoft.com/office/powerpoint/2010/main" val="1097160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ank You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xmlns="" id="{56064E0D-105A-4446-B967-229FA49D135D}"/>
              </a:ext>
              <a:ext uri="{C183D7F6-B498-43B3-948B-1728B52AA6E4}">
                <adec:decorative xmlns:adec="http://schemas.microsoft.com/office/drawing/2017/decorative" xmlns=""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xmlns="" id="{EE5B0121-CFE7-4143-B7F3-FE4930450613}"/>
                </a:ext>
                <a:ext uri="{C183D7F6-B498-43B3-948B-1728B52AA6E4}">
                  <adec:decorative xmlns:adec="http://schemas.microsoft.com/office/drawing/2017/decorative" xmlns="" val="1"/>
                </a:ext>
              </a:extLst>
            </p:cNvPr>
            <p:cNvSpPr/>
            <p:nvPr/>
          </p:nvSpPr>
          <p:spPr>
            <a:xfrm>
              <a:off x="-1" y="0"/>
              <a:ext cx="108870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xmlns="" id="{279CDF30-3118-4A2F-93E0-DACD532E91B1}"/>
                </a:ext>
                <a:ext uri="{C183D7F6-B498-43B3-948B-1728B52AA6E4}">
                  <adec:decorative xmlns:adec="http://schemas.microsoft.com/office/drawing/2017/decorative" xmlns="" val="1"/>
                </a:ext>
              </a:extLst>
            </p:cNvPr>
            <p:cNvSpPr/>
            <p:nvPr/>
          </p:nvSpPr>
          <p:spPr>
            <a:xfrm>
              <a:off x="0" y="4327524"/>
              <a:ext cx="1685925" cy="2530476"/>
            </a:xfrm>
            <a:custGeom>
              <a:avLst/>
              <a:gdLst>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0 h 2530475"/>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 name="connsiteX5" fmla="*/ 0 w 1685925"/>
                <a:gd name="connsiteY5" fmla="*/ 0 h 2530475"/>
                <a:gd name="connsiteX0" fmla="*/ 0 w 1685925"/>
                <a:gd name="connsiteY0" fmla="*/ 1673226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925" h="2530475">
                  <a:moveTo>
                    <a:pt x="0" y="1673226"/>
                  </a:moveTo>
                  <a:lnTo>
                    <a:pt x="1685925" y="0"/>
                  </a:lnTo>
                  <a:lnTo>
                    <a:pt x="1685925" y="2530475"/>
                  </a:lnTo>
                  <a:lnTo>
                    <a:pt x="0" y="2530475"/>
                  </a:lnTo>
                  <a:lnTo>
                    <a:pt x="0" y="167322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xmlns="" id="{4E6250DE-D4BC-48A7-942E-7C927E2BAC70}"/>
                </a:ext>
                <a:ext uri="{C183D7F6-B498-43B3-948B-1728B52AA6E4}">
                  <adec:decorative xmlns:adec="http://schemas.microsoft.com/office/drawing/2017/decorative" xmlns="" val="1"/>
                </a:ext>
              </a:extLst>
            </p:cNvPr>
            <p:cNvSpPr/>
            <p:nvPr/>
          </p:nvSpPr>
          <p:spPr>
            <a:xfrm>
              <a:off x="1685544" y="4327525"/>
              <a:ext cx="10506456" cy="2530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8" name="Icons">
              <a:extLst>
                <a:ext uri="{FF2B5EF4-FFF2-40B4-BE49-F238E27FC236}">
                  <a16:creationId xmlns:a16="http://schemas.microsoft.com/office/drawing/2014/main" xmlns="" id="{2697E9D6-D133-4E57-BD63-82D9E5002F18}"/>
                </a:ext>
                <a:ext uri="{C183D7F6-B498-43B3-948B-1728B52AA6E4}">
                  <adec:decorative xmlns:adec="http://schemas.microsoft.com/office/drawing/2017/decorative" xmlns="" val="1"/>
                </a:ext>
              </a:extLst>
            </p:cNvPr>
            <p:cNvPicPr>
              <a:picLocks noChangeAspect="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rcRect l="5969" t="8249" r="2877" b="58012"/>
            <a:stretch/>
          </p:blipFill>
          <p:spPr>
            <a:xfrm>
              <a:off x="1685544" y="4327524"/>
              <a:ext cx="10506456" cy="2530476"/>
            </a:xfrm>
            <a:prstGeom prst="rect">
              <a:avLst/>
            </a:prstGeom>
          </p:spPr>
        </p:pic>
        <p:pic>
          <p:nvPicPr>
            <p:cNvPr id="98" name="AWS Logo">
              <a:extLst>
                <a:ext uri="{FF2B5EF4-FFF2-40B4-BE49-F238E27FC236}">
                  <a16:creationId xmlns:a16="http://schemas.microsoft.com/office/drawing/2014/main" xmlns="" id="{41BC3838-CAD1-4E45-A629-8FAE25F8F357}"/>
                </a:ext>
                <a:ext uri="{C183D7F6-B498-43B3-948B-1728B52AA6E4}">
                  <adec:decorative xmlns:adec="http://schemas.microsoft.com/office/drawing/2017/decorative" xmlns="" val="1"/>
                </a:ext>
              </a:extLst>
            </p:cNvPr>
            <p:cNvPicPr>
              <a:picLocks noSelect="1"/>
            </p:cNvPicPr>
            <p:nvPr/>
          </p:nvPicPr>
          <p:blipFill>
            <a:blip r:embed="rId5">
              <a:extLst>
                <a:ext uri="{96DAC541-7B7A-43D3-8B79-37D633B846F1}">
                  <asvg:svgBlip xmlns:asvg="http://schemas.microsoft.com/office/drawing/2016/SVG/main" xmlns="" r:embed="rId6"/>
                </a:ext>
              </a:extLst>
            </a:blip>
            <a:stretch>
              <a:fillRect/>
            </a:stretch>
          </p:blipFill>
          <p:spPr>
            <a:xfrm>
              <a:off x="585300" y="357708"/>
              <a:ext cx="1097280" cy="656183"/>
            </a:xfrm>
            <a:prstGeom prst="rect">
              <a:avLst/>
            </a:prstGeom>
          </p:spPr>
        </p:pic>
        <p:sp>
          <p:nvSpPr>
            <p:cNvPr id="3" name="CopyBackground">
              <a:extLst>
                <a:ext uri="{FF2B5EF4-FFF2-40B4-BE49-F238E27FC236}">
                  <a16:creationId xmlns:a16="http://schemas.microsoft.com/office/drawing/2014/main" xmlns="" id="{1A4014FF-ACF4-448A-8B91-F0495D354D3F}"/>
                </a:ext>
              </a:extLst>
            </p:cNvPr>
            <p:cNvSpPr/>
            <p:nvPr/>
          </p:nvSpPr>
          <p:spPr>
            <a:xfrm>
              <a:off x="4712264"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pyright">
              <a:extLst>
                <a:ext uri="{FF2B5EF4-FFF2-40B4-BE49-F238E27FC236}">
                  <a16:creationId xmlns:a16="http://schemas.microsoft.com/office/drawing/2014/main" xmlns="" id="{DFC9E3DE-5A7A-4B9A-94F3-0CC48D54301B}"/>
                </a:ext>
              </a:extLst>
            </p:cNvPr>
            <p:cNvSpPr txBox="1"/>
            <p:nvPr/>
          </p:nvSpPr>
          <p:spPr>
            <a:xfrm>
              <a:off x="4632211" y="657989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xmlns=""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a:extLst>
              <a:ext uri="{FF2B5EF4-FFF2-40B4-BE49-F238E27FC236}">
                <a16:creationId xmlns:a16="http://schemas.microsoft.com/office/drawing/2014/main" xmlns=""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E52B1449-9D22-45E9-8E29-DD9653749C2D}"/>
              </a:ext>
            </a:extLst>
          </p:cNvPr>
          <p:cNvSpPr>
            <a:spLocks noGrp="1"/>
          </p:cNvSpPr>
          <p:nvPr>
            <p:ph type="title" hasCustomPrompt="1"/>
          </p:nvPr>
        </p:nvSpPr>
        <p:spPr>
          <a:xfrm>
            <a:off x="667750" y="1080843"/>
            <a:ext cx="10218737" cy="2081104"/>
          </a:xfrm>
        </p:spPr>
        <p:txBody>
          <a:bodyPr anchor="ctr"/>
          <a:lstStyle>
            <a:lvl1pPr>
              <a:defRPr sz="4400">
                <a:solidFill>
                  <a:schemeClr val="bg2"/>
                </a:solidFill>
              </a:defRPr>
            </a:lvl1pPr>
          </a:lstStyle>
          <a:p>
            <a:r>
              <a:rPr lang="en-US"/>
              <a:t>Thank you text</a:t>
            </a:r>
          </a:p>
        </p:txBody>
      </p:sp>
      <p:sp>
        <p:nvSpPr>
          <p:cNvPr id="7" name="Copyright">
            <a:extLst>
              <a:ext uri="{FF2B5EF4-FFF2-40B4-BE49-F238E27FC236}">
                <a16:creationId xmlns:a16="http://schemas.microsoft.com/office/drawing/2014/main" xmlns="" id="{9059CC6B-AB9C-4283-9882-8F50E8C832F7}"/>
              </a:ext>
            </a:extLst>
          </p:cNvPr>
          <p:cNvSpPr txBox="1"/>
          <p:nvPr/>
        </p:nvSpPr>
        <p:spPr>
          <a:xfrm>
            <a:off x="667750" y="3161947"/>
            <a:ext cx="10218737" cy="1154162"/>
          </a:xfrm>
          <a:prstGeom prst="rect">
            <a:avLst/>
          </a:prstGeom>
          <a:noFill/>
        </p:spPr>
        <p:txBody>
          <a:bodyPr wrap="squar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lang="en-US" sz="2300">
                <a:solidFill>
                  <a:schemeClr val="bg2"/>
                </a:solidFill>
              </a:rPr>
              <a:t>Corrections, feedback, or other questions? </a:t>
            </a:r>
            <a:br>
              <a:rPr lang="en-US" sz="2300">
                <a:solidFill>
                  <a:schemeClr val="bg2"/>
                </a:solidFill>
              </a:rPr>
            </a:br>
            <a:r>
              <a:rPr lang="en-US" sz="2300">
                <a:solidFill>
                  <a:schemeClr val="bg2"/>
                </a:solidFill>
              </a:rPr>
              <a:t>Contact us at </a:t>
            </a:r>
            <a:r>
              <a:rPr lang="en-US" sz="2300" u="sng">
                <a:solidFill>
                  <a:schemeClr val="bg2"/>
                </a:solidFill>
              </a:rPr>
              <a:t>https://support.aws.amazon.com/#/contacts/aws-training</a:t>
            </a:r>
            <a:r>
              <a:rPr lang="en-US" sz="2300">
                <a:solidFill>
                  <a:schemeClr val="bg2"/>
                </a:solidFill>
              </a:rPr>
              <a:t>. </a:t>
            </a:r>
            <a:br>
              <a:rPr lang="en-US" sz="2300">
                <a:solidFill>
                  <a:schemeClr val="bg2"/>
                </a:solidFill>
              </a:rPr>
            </a:br>
            <a:r>
              <a:rPr lang="en-US" sz="2300">
                <a:solidFill>
                  <a:schemeClr val="bg2"/>
                </a:solidFill>
              </a:rPr>
              <a:t>All trademarks are the property of their owners.</a:t>
            </a:r>
          </a:p>
        </p:txBody>
      </p:sp>
    </p:spTree>
    <p:custDataLst>
      <p:tags r:id="rId1"/>
    </p:custDataLst>
    <p:extLst>
      <p:ext uri="{BB962C8B-B14F-4D97-AF65-F5344CB8AC3E}">
        <p14:creationId xmlns:p14="http://schemas.microsoft.com/office/powerpoint/2010/main" val="3921236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xmlns="" id="{DC4FACA1-07DC-44B9-A79C-2B7C9D1B9221}"/>
              </a:ext>
              <a:ext uri="{C183D7F6-B498-43B3-948B-1728B52AA6E4}">
                <adec:decorative xmlns:adec="http://schemas.microsoft.com/office/drawing/2017/decorative" xmlns=""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xmlns="" id="{EE5B0121-CFE7-4143-B7F3-FE4930450613}"/>
                </a:ext>
                <a:ext uri="{C183D7F6-B498-43B3-948B-1728B52AA6E4}">
                  <adec:decorative xmlns:adec="http://schemas.microsoft.com/office/drawing/2017/decorative" xmlns="" val="1"/>
                </a:ext>
              </a:extLst>
            </p:cNvPr>
            <p:cNvSpPr/>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CubeBack">
              <a:extLst>
                <a:ext uri="{FF2B5EF4-FFF2-40B4-BE49-F238E27FC236}">
                  <a16:creationId xmlns:a16="http://schemas.microsoft.com/office/drawing/2014/main" xmlns="" id="{9BA1593B-ADE5-482C-A193-F57F78F9B860}"/>
                </a:ext>
                <a:ext uri="{C183D7F6-B498-43B3-948B-1728B52AA6E4}">
                  <adec:decorative xmlns:adec="http://schemas.microsoft.com/office/drawing/2017/decorative" xmlns="" val="1"/>
                </a:ext>
              </a:extLst>
            </p:cNvPr>
            <p:cNvSpPr/>
            <p:nvPr/>
          </p:nvSpPr>
          <p:spPr>
            <a:xfrm>
              <a:off x="10547164" y="0"/>
              <a:ext cx="1644836" cy="516442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 name="connsiteX0" fmla="*/ 15888 w 3073872"/>
                <a:gd name="connsiteY0" fmla="*/ 0 h 4621213"/>
                <a:gd name="connsiteX1" fmla="*/ 3073414 w 3073872"/>
                <a:gd name="connsiteY1" fmla="*/ 0 h 4621213"/>
                <a:gd name="connsiteX2" fmla="*/ 3073414 w 3073872"/>
                <a:gd name="connsiteY2" fmla="*/ 4621213 h 4621213"/>
                <a:gd name="connsiteX3" fmla="*/ 0 w 3073872"/>
                <a:gd name="connsiteY3" fmla="*/ 4091237 h 4621213"/>
                <a:gd name="connsiteX4" fmla="*/ 15888 w 3073872"/>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7 w 3057984"/>
                <a:gd name="connsiteY3" fmla="*/ 4091237 h 4621213"/>
                <a:gd name="connsiteX4" fmla="*/ 0 w 3057984"/>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6 w 3057984"/>
                <a:gd name="connsiteY3" fmla="*/ 4114178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15886" y="4114178"/>
                  </a:lnTo>
                  <a:cubicBezTo>
                    <a:pt x="10590" y="2750432"/>
                    <a:pt x="5296" y="1363746"/>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6" name="CubeFront">
              <a:extLst>
                <a:ext uri="{FF2B5EF4-FFF2-40B4-BE49-F238E27FC236}">
                  <a16:creationId xmlns:a16="http://schemas.microsoft.com/office/drawing/2014/main" xmlns="" id="{A301667F-582A-4041-A2DA-F90362AE9A01}"/>
                </a:ext>
                <a:ext uri="{C183D7F6-B498-43B3-948B-1728B52AA6E4}">
                  <adec:decorative xmlns:adec="http://schemas.microsoft.com/office/drawing/2017/decorative" xmlns="" val="1"/>
                </a:ext>
              </a:extLst>
            </p:cNvPr>
            <p:cNvSpPr/>
            <p:nvPr/>
          </p:nvSpPr>
          <p:spPr>
            <a:xfrm>
              <a:off x="5944552" y="6094097"/>
              <a:ext cx="2303271" cy="7639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a16="http://schemas.microsoft.com/office/drawing/2014/main" xmlns="" id="{A99EDB1B-417F-40E6-B075-BDD46EDBA854}"/>
                </a:ext>
                <a:ext uri="{C183D7F6-B498-43B3-948B-1728B52AA6E4}">
                  <adec:decorative xmlns:adec="http://schemas.microsoft.com/office/drawing/2017/decorative" xmlns="" val="1"/>
                </a:ext>
              </a:extLst>
            </p:cNvPr>
            <p:cNvSpPr/>
            <p:nvPr/>
          </p:nvSpPr>
          <p:spPr>
            <a:xfrm>
              <a:off x="5942171" y="4579782"/>
              <a:ext cx="6249829" cy="2278218"/>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8" name="Icons">
              <a:extLst>
                <a:ext uri="{FF2B5EF4-FFF2-40B4-BE49-F238E27FC236}">
                  <a16:creationId xmlns:a16="http://schemas.microsoft.com/office/drawing/2014/main" xmlns="" id="{C128A75B-DB20-42AF-A3FD-12E5F3588ACE}"/>
                </a:ext>
                <a:ext uri="{C183D7F6-B498-43B3-948B-1728B52AA6E4}">
                  <adec:decorative xmlns:adec="http://schemas.microsoft.com/office/drawing/2017/decorative" xmlns=""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6472238" y="4694373"/>
              <a:ext cx="5719762" cy="2163627"/>
            </a:xfrm>
            <a:prstGeom prst="rect">
              <a:avLst/>
            </a:prstGeom>
          </p:spPr>
        </p:pic>
        <p:pic>
          <p:nvPicPr>
            <p:cNvPr id="98" name="AWS Logo">
              <a:extLst>
                <a:ext uri="{FF2B5EF4-FFF2-40B4-BE49-F238E27FC236}">
                  <a16:creationId xmlns:a16="http://schemas.microsoft.com/office/drawing/2014/main" xmlns="" id="{41BC3838-CAD1-4E45-A629-8FAE25F8F357}"/>
                </a:ext>
                <a:ext uri="{C183D7F6-B498-43B3-948B-1728B52AA6E4}">
                  <adec:decorative xmlns:adec="http://schemas.microsoft.com/office/drawing/2017/decorative" xmlns="" val="1"/>
                </a:ext>
              </a:extLst>
            </p:cNvPr>
            <p:cNvPicPr>
              <a:picLocks noSelect="1"/>
            </p:cNvPicPr>
            <p:nvPr/>
          </p:nvPicPr>
          <p:blipFill>
            <a:blip r:embed="rId5">
              <a:extLst>
                <a:ext uri="{96DAC541-7B7A-43D3-8B79-37D633B846F1}">
                  <asvg:svgBlip xmlns:asvg="http://schemas.microsoft.com/office/drawing/2016/SVG/main" xmlns="" r:embed="rId6"/>
                </a:ext>
              </a:extLst>
            </a:blip>
            <a:stretch>
              <a:fillRect/>
            </a:stretch>
          </p:blipFill>
          <p:spPr>
            <a:xfrm>
              <a:off x="585300" y="357708"/>
              <a:ext cx="1097280" cy="656183"/>
            </a:xfrm>
            <a:prstGeom prst="rect">
              <a:avLst/>
            </a:prstGeom>
          </p:spPr>
        </p:pic>
        <p:sp>
          <p:nvSpPr>
            <p:cNvPr id="4" name="Copyright">
              <a:extLst>
                <a:ext uri="{FF2B5EF4-FFF2-40B4-BE49-F238E27FC236}">
                  <a16:creationId xmlns:a16="http://schemas.microsoft.com/office/drawing/2014/main" xmlns="" id="{6EB207FF-A323-40B5-B33E-59E364A7955B}"/>
                </a:ext>
              </a:extLst>
            </p:cNvPr>
            <p:cNvSpPr txBox="1"/>
            <p:nvPr/>
          </p:nvSpPr>
          <p:spPr>
            <a:xfrm>
              <a:off x="991688" y="6466266"/>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xmlns=""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a:extLst>
              <a:ext uri="{FF2B5EF4-FFF2-40B4-BE49-F238E27FC236}">
                <a16:creationId xmlns:a16="http://schemas.microsoft.com/office/drawing/2014/main" xmlns=""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E52B1449-9D22-45E9-8E29-DD9653749C2D}"/>
              </a:ext>
            </a:extLst>
          </p:cNvPr>
          <p:cNvSpPr>
            <a:spLocks noGrp="1"/>
          </p:cNvSpPr>
          <p:nvPr>
            <p:ph type="title" hasCustomPrompt="1"/>
          </p:nvPr>
        </p:nvSpPr>
        <p:spPr>
          <a:xfrm>
            <a:off x="667750" y="1614746"/>
            <a:ext cx="9341063" cy="2293938"/>
          </a:xfrm>
        </p:spPr>
        <p:txBody>
          <a:bodyPr anchor="ctr"/>
          <a:lstStyle>
            <a:lvl1pPr>
              <a:defRPr sz="4400">
                <a:solidFill>
                  <a:schemeClr val="bg2"/>
                </a:solidFill>
              </a:defRPr>
            </a:lvl1pPr>
          </a:lstStyle>
          <a:p>
            <a:r>
              <a:rPr lang="en-US"/>
              <a:t>“Enter quote here.”</a:t>
            </a:r>
          </a:p>
        </p:txBody>
      </p:sp>
      <p:sp>
        <p:nvSpPr>
          <p:cNvPr id="3" name="Quoted person">
            <a:extLst>
              <a:ext uri="{FF2B5EF4-FFF2-40B4-BE49-F238E27FC236}">
                <a16:creationId xmlns:a16="http://schemas.microsoft.com/office/drawing/2014/main" xmlns="" id="{D420CCBA-88E9-490C-9819-C37D7A79FC0E}"/>
              </a:ext>
            </a:extLst>
          </p:cNvPr>
          <p:cNvSpPr>
            <a:spLocks noGrp="1"/>
          </p:cNvSpPr>
          <p:nvPr>
            <p:ph type="subTitle" idx="14" hasCustomPrompt="1"/>
          </p:nvPr>
        </p:nvSpPr>
        <p:spPr>
          <a:xfrm>
            <a:off x="666271" y="3922297"/>
            <a:ext cx="9340846" cy="2171799"/>
          </a:xfrm>
          <a:custGeom>
            <a:avLst/>
            <a:gdLst>
              <a:gd name="connsiteX0" fmla="*/ 0 w 9341062"/>
              <a:gd name="connsiteY0" fmla="*/ 2159767 h 2159767"/>
              <a:gd name="connsiteX1" fmla="*/ 539942 w 9341062"/>
              <a:gd name="connsiteY1" fmla="*/ 0 h 2159767"/>
              <a:gd name="connsiteX2" fmla="*/ 8801120 w 9341062"/>
              <a:gd name="connsiteY2" fmla="*/ 0 h 2159767"/>
              <a:gd name="connsiteX3" fmla="*/ 9341062 w 9341062"/>
              <a:gd name="connsiteY3" fmla="*/ 2159767 h 2159767"/>
              <a:gd name="connsiteX4" fmla="*/ 0 w 9341062"/>
              <a:gd name="connsiteY4" fmla="*/ 2159767 h 2159767"/>
              <a:gd name="connsiteX0" fmla="*/ 1479 w 9342541"/>
              <a:gd name="connsiteY0" fmla="*/ 2171799 h 2171799"/>
              <a:gd name="connsiteX1" fmla="*/ 0 w 9342541"/>
              <a:gd name="connsiteY1" fmla="*/ 0 h 2171799"/>
              <a:gd name="connsiteX2" fmla="*/ 8802599 w 9342541"/>
              <a:gd name="connsiteY2" fmla="*/ 12032 h 2171799"/>
              <a:gd name="connsiteX3" fmla="*/ 9342541 w 9342541"/>
              <a:gd name="connsiteY3" fmla="*/ 2171799 h 2171799"/>
              <a:gd name="connsiteX4" fmla="*/ 1479 w 9342541"/>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1479 w 9356052"/>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5132950 w 9356052"/>
              <a:gd name="connsiteY4" fmla="*/ 2165682 h 2171799"/>
              <a:gd name="connsiteX5" fmla="*/ 1479 w 9356052"/>
              <a:gd name="connsiteY5" fmla="*/ 2171799 h 2171799"/>
              <a:gd name="connsiteX0" fmla="*/ 1479 w 9356070"/>
              <a:gd name="connsiteY0" fmla="*/ 2171799 h 2171799"/>
              <a:gd name="connsiteX1" fmla="*/ 0 w 9356070"/>
              <a:gd name="connsiteY1" fmla="*/ 0 h 2171799"/>
              <a:gd name="connsiteX2" fmla="*/ 9356052 w 9356070"/>
              <a:gd name="connsiteY2" fmla="*/ 12032 h 2171799"/>
              <a:gd name="connsiteX3" fmla="*/ 9354572 w 9356070"/>
              <a:gd name="connsiteY3" fmla="*/ 740041 h 2171799"/>
              <a:gd name="connsiteX4" fmla="*/ 5132950 w 9356070"/>
              <a:gd name="connsiteY4" fmla="*/ 2165682 h 2171799"/>
              <a:gd name="connsiteX5" fmla="*/ 1479 w 9356070"/>
              <a:gd name="connsiteY5" fmla="*/ 2171799 h 2171799"/>
              <a:gd name="connsiteX0" fmla="*/ 1479 w 9475004"/>
              <a:gd name="connsiteY0" fmla="*/ 2171799 h 2171799"/>
              <a:gd name="connsiteX1" fmla="*/ 0 w 9475004"/>
              <a:gd name="connsiteY1" fmla="*/ 0 h 2171799"/>
              <a:gd name="connsiteX2" fmla="*/ 9356052 w 9475004"/>
              <a:gd name="connsiteY2" fmla="*/ 12032 h 2171799"/>
              <a:gd name="connsiteX3" fmla="*/ 9474888 w 9475004"/>
              <a:gd name="connsiteY3" fmla="*/ 703946 h 2171799"/>
              <a:gd name="connsiteX4" fmla="*/ 5132950 w 9475004"/>
              <a:gd name="connsiteY4" fmla="*/ 2165682 h 2171799"/>
              <a:gd name="connsiteX5" fmla="*/ 1479 w 9475004"/>
              <a:gd name="connsiteY5" fmla="*/ 2171799 h 2171799"/>
              <a:gd name="connsiteX0" fmla="*/ 1479 w 9474888"/>
              <a:gd name="connsiteY0" fmla="*/ 2171799 h 2171799"/>
              <a:gd name="connsiteX1" fmla="*/ 0 w 9474888"/>
              <a:gd name="connsiteY1" fmla="*/ 0 h 2171799"/>
              <a:gd name="connsiteX2" fmla="*/ 9356052 w 9474888"/>
              <a:gd name="connsiteY2" fmla="*/ 12032 h 2171799"/>
              <a:gd name="connsiteX3" fmla="*/ 9474888 w 9474888"/>
              <a:gd name="connsiteY3" fmla="*/ 703946 h 2171799"/>
              <a:gd name="connsiteX4" fmla="*/ 5132950 w 9474888"/>
              <a:gd name="connsiteY4" fmla="*/ 2165682 h 2171799"/>
              <a:gd name="connsiteX5" fmla="*/ 1479 w 9474888"/>
              <a:gd name="connsiteY5" fmla="*/ 2171799 h 2171799"/>
              <a:gd name="connsiteX0" fmla="*/ 1479 w 9366604"/>
              <a:gd name="connsiteY0" fmla="*/ 2171799 h 2171799"/>
              <a:gd name="connsiteX1" fmla="*/ 0 w 9366604"/>
              <a:gd name="connsiteY1" fmla="*/ 0 h 2171799"/>
              <a:gd name="connsiteX2" fmla="*/ 9356052 w 9366604"/>
              <a:gd name="connsiteY2" fmla="*/ 12032 h 2171799"/>
              <a:gd name="connsiteX3" fmla="*/ 9366604 w 9366604"/>
              <a:gd name="connsiteY3" fmla="*/ 728009 h 2171799"/>
              <a:gd name="connsiteX4" fmla="*/ 5132950 w 9366604"/>
              <a:gd name="connsiteY4" fmla="*/ 2165682 h 2171799"/>
              <a:gd name="connsiteX5" fmla="*/ 1479 w 9366604"/>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28009 h 2171799"/>
              <a:gd name="connsiteX4" fmla="*/ 5132950 w 9356052"/>
              <a:gd name="connsiteY4" fmla="*/ 2165682 h 2171799"/>
              <a:gd name="connsiteX5" fmla="*/ 1479 w 9356052"/>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64104 h 2171799"/>
              <a:gd name="connsiteX4" fmla="*/ 5132950 w 9356052"/>
              <a:gd name="connsiteY4" fmla="*/ 2165682 h 2171799"/>
              <a:gd name="connsiteX5" fmla="*/ 1479 w 9356052"/>
              <a:gd name="connsiteY5" fmla="*/ 2171799 h 2171799"/>
              <a:gd name="connsiteX0" fmla="*/ 1479 w 9342541"/>
              <a:gd name="connsiteY0" fmla="*/ 2171799 h 2171799"/>
              <a:gd name="connsiteX1" fmla="*/ 0 w 9342541"/>
              <a:gd name="connsiteY1" fmla="*/ 0 h 2171799"/>
              <a:gd name="connsiteX2" fmla="*/ 9331989 w 9342541"/>
              <a:gd name="connsiteY2" fmla="*/ 12032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4021"/>
              <a:gd name="connsiteY0" fmla="*/ 2171799 h 2171799"/>
              <a:gd name="connsiteX1" fmla="*/ 0 w 9344021"/>
              <a:gd name="connsiteY1" fmla="*/ 0 h 2171799"/>
              <a:gd name="connsiteX2" fmla="*/ 9344021 w 9344021"/>
              <a:gd name="connsiteY2" fmla="*/ 12032 h 2171799"/>
              <a:gd name="connsiteX3" fmla="*/ 9342541 w 9344021"/>
              <a:gd name="connsiteY3" fmla="*/ 764104 h 2171799"/>
              <a:gd name="connsiteX4" fmla="*/ 5132950 w 9344021"/>
              <a:gd name="connsiteY4" fmla="*/ 2165682 h 2171799"/>
              <a:gd name="connsiteX5" fmla="*/ 1479 w 9344021"/>
              <a:gd name="connsiteY5" fmla="*/ 2171799 h 2171799"/>
              <a:gd name="connsiteX0" fmla="*/ 1479 w 9342541"/>
              <a:gd name="connsiteY0" fmla="*/ 2171799 h 2171799"/>
              <a:gd name="connsiteX1" fmla="*/ 0 w 9342541"/>
              <a:gd name="connsiteY1" fmla="*/ 0 h 2171799"/>
              <a:gd name="connsiteX2" fmla="*/ 9340846 w 9342541"/>
              <a:gd name="connsiteY2" fmla="*/ 1520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0929 h 2171799"/>
              <a:gd name="connsiteX4" fmla="*/ 5132950 w 9342541"/>
              <a:gd name="connsiteY4" fmla="*/ 2165682 h 2171799"/>
              <a:gd name="connsiteX5" fmla="*/ 1479 w 9342541"/>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0846"/>
              <a:gd name="connsiteY0" fmla="*/ 2171799 h 2171799"/>
              <a:gd name="connsiteX1" fmla="*/ 0 w 9340846"/>
              <a:gd name="connsiteY1" fmla="*/ 0 h 2171799"/>
              <a:gd name="connsiteX2" fmla="*/ 9340846 w 9340846"/>
              <a:gd name="connsiteY2" fmla="*/ 8857 h 2171799"/>
              <a:gd name="connsiteX3" fmla="*/ 9339366 w 9340846"/>
              <a:gd name="connsiteY3" fmla="*/ 779979 h 2171799"/>
              <a:gd name="connsiteX4" fmla="*/ 5132950 w 9340846"/>
              <a:gd name="connsiteY4" fmla="*/ 2165682 h 2171799"/>
              <a:gd name="connsiteX5" fmla="*/ 1479 w 9340846"/>
              <a:gd name="connsiteY5" fmla="*/ 2171799 h 217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40846" h="2171799">
                <a:moveTo>
                  <a:pt x="1479" y="2171799"/>
                </a:moveTo>
                <a:lnTo>
                  <a:pt x="0" y="0"/>
                </a:lnTo>
                <a:lnTo>
                  <a:pt x="9340846" y="8857"/>
                </a:lnTo>
                <a:cubicBezTo>
                  <a:pt x="9336342" y="728779"/>
                  <a:pt x="9341363" y="742849"/>
                  <a:pt x="9339366" y="779979"/>
                </a:cubicBezTo>
                <a:lnTo>
                  <a:pt x="5132950" y="2165682"/>
                </a:lnTo>
                <a:lnTo>
                  <a:pt x="1479" y="2171799"/>
                </a:lnTo>
                <a:close/>
              </a:path>
            </a:pathLst>
          </a:custGeom>
        </p:spPr>
        <p:txBody>
          <a:bodyPr anchor="t"/>
          <a:lstStyle>
            <a:lvl1pPr marL="0" indent="0">
              <a:buNone/>
              <a:defRPr sz="2400" b="0">
                <a:solidFill>
                  <a:schemeClr val="bg2"/>
                </a:solidFill>
              </a:defRPr>
            </a:lvl1pPr>
          </a:lstStyle>
          <a:p>
            <a:pPr lvl="0"/>
            <a:r>
              <a:rPr lang="en-US"/>
              <a:t>Enter quoted person’s name</a:t>
            </a:r>
          </a:p>
        </p:txBody>
      </p:sp>
    </p:spTree>
    <p:custDataLst>
      <p:tags r:id="rId1"/>
    </p:custDataLst>
    <p:extLst>
      <p:ext uri="{BB962C8B-B14F-4D97-AF65-F5344CB8AC3E}">
        <p14:creationId xmlns:p14="http://schemas.microsoft.com/office/powerpoint/2010/main" val="30146388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xmlns=""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5F8A0ED5-8D88-437F-965F-590C0BD195F1}"/>
              </a:ext>
            </a:extLst>
          </p:cNvPr>
          <p:cNvSpPr>
            <a:spLocks noGrp="1"/>
          </p:cNvSpPr>
          <p:nvPr>
            <p:ph type="title" hasCustomPrompt="1"/>
          </p:nvPr>
        </p:nvSpPr>
        <p:spPr>
          <a:xfrm>
            <a:off x="365760" y="299526"/>
            <a:ext cx="11569209" cy="731318"/>
          </a:xfrm>
        </p:spPr>
        <p:txBody>
          <a:bodyPr/>
          <a:lstStyle>
            <a:lvl1pPr>
              <a:defRPr/>
            </a:lvl1pPr>
          </a:lstStyle>
          <a:p>
            <a:r>
              <a:rPr lang="en-US"/>
              <a:t>Title and content</a:t>
            </a:r>
          </a:p>
        </p:txBody>
      </p:sp>
      <p:sp>
        <p:nvSpPr>
          <p:cNvPr id="7" name="Content Placeholder 6">
            <a:extLst>
              <a:ext uri="{FF2B5EF4-FFF2-40B4-BE49-F238E27FC236}">
                <a16:creationId xmlns:a16="http://schemas.microsoft.com/office/drawing/2014/main" xmlns="" id="{C4E502B2-1435-4BCB-BD77-B9E6CB7B3BF5}"/>
              </a:ext>
            </a:extLst>
          </p:cNvPr>
          <p:cNvSpPr>
            <a:spLocks noGrp="1"/>
          </p:cNvSpPr>
          <p:nvPr>
            <p:ph sz="quarter" idx="21" hasCustomPrompt="1"/>
          </p:nvPr>
        </p:nvSpPr>
        <p:spPr>
          <a:xfrm>
            <a:off x="365760" y="1143000"/>
            <a:ext cx="11587890" cy="5291750"/>
          </a:xfrm>
        </p:spPr>
        <p:txBody>
          <a:bodyPr/>
          <a:lstStyle>
            <a:lvl1pPr>
              <a:defRPr/>
            </a:lvl1pPr>
            <a:lvl2pPr>
              <a:defRPr/>
            </a:lvl2pPr>
            <a:lvl3pPr>
              <a:defRPr/>
            </a:lvl3pPr>
            <a:lvl4pPr>
              <a:defRPr/>
            </a:lvl4pPr>
            <a:lvl5pPr>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xmlns="" id="{5E3E830F-DE1F-4A8F-992F-1D4BF5866636}"/>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64138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de">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xmlns=""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5F8A0ED5-8D88-437F-965F-590C0BD195F1}"/>
              </a:ext>
            </a:extLst>
          </p:cNvPr>
          <p:cNvSpPr>
            <a:spLocks noGrp="1"/>
          </p:cNvSpPr>
          <p:nvPr>
            <p:ph type="title" hasCustomPrompt="1"/>
          </p:nvPr>
        </p:nvSpPr>
        <p:spPr/>
        <p:txBody>
          <a:bodyPr/>
          <a:lstStyle>
            <a:lvl1pPr>
              <a:defRPr/>
            </a:lvl1pPr>
          </a:lstStyle>
          <a:p>
            <a:r>
              <a:rPr lang="en-US"/>
              <a:t>Title and code</a:t>
            </a:r>
          </a:p>
        </p:txBody>
      </p:sp>
      <p:sp>
        <p:nvSpPr>
          <p:cNvPr id="7" name="Code">
            <a:extLst>
              <a:ext uri="{FF2B5EF4-FFF2-40B4-BE49-F238E27FC236}">
                <a16:creationId xmlns:a16="http://schemas.microsoft.com/office/drawing/2014/main" xmlns="" id="{D77EFECE-400E-4BAA-A766-7DD8A1117BBC}"/>
              </a:ext>
            </a:extLst>
          </p:cNvPr>
          <p:cNvSpPr>
            <a:spLocks noGrp="1"/>
          </p:cNvSpPr>
          <p:nvPr>
            <p:ph type="body" idx="1" hasCustomPrompt="1"/>
          </p:nvPr>
        </p:nvSpPr>
        <p:spPr>
          <a:xfrm>
            <a:off x="365760" y="1143000"/>
            <a:ext cx="11569700" cy="5257800"/>
          </a:xfrm>
        </p:spPr>
        <p:txBody>
          <a:bodyPr>
            <a:noAutofit/>
          </a:bodyPr>
          <a:lstStyle>
            <a:lvl1pPr marL="0" indent="0">
              <a:spcBef>
                <a:spcPts val="0"/>
              </a:spcBef>
              <a:buNone/>
              <a:defRPr sz="1800">
                <a:latin typeface="Lucida Console" panose="020B0609040504020204" pitchFamily="49" charset="0"/>
              </a:defRPr>
            </a:lvl1pPr>
          </a:lstStyle>
          <a:p>
            <a:pPr lvl="0"/>
            <a:r>
              <a:rPr lang="en-US"/>
              <a:t>; Syntax Test file for 68k Assembly code</a:t>
            </a:r>
          </a:p>
          <a:p>
            <a:pPr lvl="0"/>
            <a:r>
              <a:rPr lang="en-US"/>
              <a:t>; Some comments about this file</a:t>
            </a:r>
          </a:p>
          <a:p>
            <a:pPr lvl="0"/>
            <a:r>
              <a:rPr lang="en-US"/>
              <a:t>.D0 00000000</a:t>
            </a:r>
          </a:p>
          <a:p>
            <a:pPr lvl="0"/>
            <a:r>
              <a:rPr lang="en-US"/>
              <a:t>MS 2100 00000002</a:t>
            </a:r>
          </a:p>
          <a:p>
            <a:pPr lvl="0"/>
            <a:r>
              <a:rPr lang="en-US"/>
              <a:t>MM 2000;DI</a:t>
            </a:r>
          </a:p>
          <a:p>
            <a:pPr lvl="0"/>
            <a:r>
              <a:rPr lang="en-US"/>
              <a:t>LEA.L $002100,A1</a:t>
            </a:r>
          </a:p>
          <a:p>
            <a:pPr lvl="0"/>
            <a:r>
              <a:rPr lang="en-US"/>
              <a:t>MOVE.L #2,-(A1)</a:t>
            </a:r>
          </a:p>
          <a:p>
            <a:pPr lvl="0"/>
            <a:r>
              <a:rPr lang="en-US"/>
              <a:t>BSR $00002050</a:t>
            </a:r>
          </a:p>
          <a:p>
            <a:pPr lvl="0"/>
            <a:r>
              <a:rPr lang="en-US"/>
              <a:t>MM 2050;DI</a:t>
            </a:r>
          </a:p>
          <a:p>
            <a:pPr lvl="0"/>
            <a:r>
              <a:rPr lang="en-US"/>
              <a:t>MOVE.L (A1)+,D1</a:t>
            </a:r>
          </a:p>
          <a:p>
            <a:pPr lvl="0"/>
            <a:r>
              <a:rPr lang="en-US"/>
              <a:t>MOVE.L (A1),D2</a:t>
            </a:r>
          </a:p>
          <a:p>
            <a:pPr lvl="0"/>
            <a:r>
              <a:rPr lang="en-US"/>
              <a:t>ADD.L D1,D2</a:t>
            </a:r>
          </a:p>
          <a:p>
            <a:pPr lvl="0"/>
            <a:r>
              <a:rPr lang="en-US"/>
              <a:t>MOVE.L D2,D0</a:t>
            </a:r>
          </a:p>
          <a:p>
            <a:pPr lvl="0"/>
            <a:r>
              <a:rPr lang="en-US"/>
              <a:t>RTS</a:t>
            </a:r>
          </a:p>
        </p:txBody>
      </p:sp>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xmlns="" id="{C3AAB48A-4CC9-410B-9FD0-0E32778B6BFF}"/>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918032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Text Column, and Small Picture">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xmlns=""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text, and right picture</a:t>
            </a:r>
          </a:p>
        </p:txBody>
      </p:sp>
      <p:sp>
        <p:nvSpPr>
          <p:cNvPr id="7" name="Content">
            <a:extLst>
              <a:ext uri="{FF2B5EF4-FFF2-40B4-BE49-F238E27FC236}">
                <a16:creationId xmlns:a16="http://schemas.microsoft.com/office/drawing/2014/main" xmlns=""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1" name="Picture">
            <a:extLst>
              <a:ext uri="{FF2B5EF4-FFF2-40B4-BE49-F238E27FC236}">
                <a16:creationId xmlns:a16="http://schemas.microsoft.com/office/drawing/2014/main" xmlns="" id="{A644AF2C-FFDC-4661-BF6B-D208E5E816FA}"/>
              </a:ext>
              <a:ext uri="{C183D7F6-B498-43B3-948B-1728B52AA6E4}">
                <adec:decorative xmlns:adec="http://schemas.microsoft.com/office/drawing/2017/decorative" xmlns="" val="1"/>
              </a:ext>
            </a:extLst>
          </p:cNvPr>
          <p:cNvSpPr>
            <a:spLocks noGrp="1"/>
          </p:cNvSpPr>
          <p:nvPr>
            <p:ph idx="9" hasCustomPrompt="1"/>
          </p:nvPr>
        </p:nvSpPr>
        <p:spPr>
          <a:xfrm>
            <a:off x="8778240" y="2286000"/>
            <a:ext cx="2971800" cy="2971800"/>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xmlns="" id="{CA5A47F4-760F-45B4-9DF3-86A7530E62D0}"/>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3931383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rvice intro">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xmlns=""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text, and right picture</a:t>
            </a:r>
          </a:p>
        </p:txBody>
      </p:sp>
      <p:sp>
        <p:nvSpPr>
          <p:cNvPr id="7" name="Content">
            <a:extLst>
              <a:ext uri="{FF2B5EF4-FFF2-40B4-BE49-F238E27FC236}">
                <a16:creationId xmlns:a16="http://schemas.microsoft.com/office/drawing/2014/main" xmlns=""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2" name="Picture Placeholder 11">
            <a:extLst>
              <a:ext uri="{FF2B5EF4-FFF2-40B4-BE49-F238E27FC236}">
                <a16:creationId xmlns:a16="http://schemas.microsoft.com/office/drawing/2014/main" xmlns="" id="{A03FAA1E-A82F-4446-835A-A257B09471D5}"/>
              </a:ext>
            </a:extLst>
          </p:cNvPr>
          <p:cNvSpPr>
            <a:spLocks noGrp="1" noChangeAspect="1"/>
          </p:cNvSpPr>
          <p:nvPr>
            <p:ph type="pic" sz="quarter" idx="22" hasCustomPrompt="1"/>
          </p:nvPr>
        </p:nvSpPr>
        <p:spPr>
          <a:xfrm>
            <a:off x="9765792" y="1280160"/>
            <a:ext cx="1097280" cy="1097280"/>
          </a:xfrm>
        </p:spPr>
        <p:txBody>
          <a:bodyPr>
            <a:normAutofit/>
          </a:bodyPr>
          <a:lstStyle>
            <a:lvl1pPr marL="0" indent="0">
              <a:buNone/>
              <a:defRPr sz="1600"/>
            </a:lvl1pPr>
          </a:lstStyle>
          <a:p>
            <a:r>
              <a:rPr lang="en-US"/>
              <a:t>Service icon</a:t>
            </a:r>
          </a:p>
        </p:txBody>
      </p:sp>
      <p:sp>
        <p:nvSpPr>
          <p:cNvPr id="5" name="Text Placeholder 4">
            <a:extLst>
              <a:ext uri="{FF2B5EF4-FFF2-40B4-BE49-F238E27FC236}">
                <a16:creationId xmlns:a16="http://schemas.microsoft.com/office/drawing/2014/main" xmlns="" id="{68F19BB9-EC09-4DD0-97A5-BBF0110B770B}"/>
              </a:ext>
            </a:extLst>
          </p:cNvPr>
          <p:cNvSpPr>
            <a:spLocks noGrp="1"/>
          </p:cNvSpPr>
          <p:nvPr>
            <p:ph type="body" sz="quarter" idx="21" hasCustomPrompt="1"/>
          </p:nvPr>
        </p:nvSpPr>
        <p:spPr>
          <a:xfrm>
            <a:off x="9162288" y="2514600"/>
            <a:ext cx="2304288" cy="914400"/>
          </a:xfrm>
        </p:spPr>
        <p:txBody>
          <a:bodyPr>
            <a:noAutofit/>
          </a:bodyPr>
          <a:lstStyle>
            <a:lvl1pPr marL="0" indent="0" algn="ctr">
              <a:buNone/>
              <a:defRPr lang="en-US" sz="1800" dirty="0">
                <a:ea typeface="+mn-ea"/>
                <a:cs typeface="+mn-cs"/>
              </a:defRPr>
            </a:lvl1pPr>
          </a:lstStyle>
          <a:p>
            <a:pPr marL="230188" lvl="0" indent="-230188" algn="ctr"/>
            <a:r>
              <a:rPr lang="en-US"/>
              <a:t>Add service name here</a:t>
            </a:r>
          </a:p>
        </p:txBody>
      </p:sp>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xmlns="" id="{CA5A47F4-760F-45B4-9DF3-86A7530E62D0}"/>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297122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Header, Text, and Small Picture">
    <p:bg>
      <p:bgPr>
        <a:solidFill>
          <a:schemeClr val="bg1"/>
        </a:solidFill>
        <a:effectLst/>
      </p:bgPr>
    </p:bg>
    <p:spTree>
      <p:nvGrpSpPr>
        <p:cNvPr id="1" name=""/>
        <p:cNvGrpSpPr/>
        <p:nvPr/>
      </p:nvGrpSpPr>
      <p:grpSpPr>
        <a:xfrm>
          <a:off x="0" y="0"/>
          <a:ext cx="0" cy="0"/>
          <a:chOff x="0" y="0"/>
          <a:chExt cx="0" cy="0"/>
        </a:xfrm>
      </p:grpSpPr>
      <p:sp>
        <p:nvSpPr>
          <p:cNvPr id="4" name="Slide Number">
            <a:extLst>
              <a:ext uri="{FF2B5EF4-FFF2-40B4-BE49-F238E27FC236}">
                <a16:creationId xmlns:a16="http://schemas.microsoft.com/office/drawing/2014/main" xmlns=""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75DBD6AA-5E11-44A8-900B-2519518B0622}"/>
              </a:ext>
            </a:extLst>
          </p:cNvPr>
          <p:cNvSpPr>
            <a:spLocks noGrp="1"/>
          </p:cNvSpPr>
          <p:nvPr>
            <p:ph type="title" hasCustomPrompt="1"/>
          </p:nvPr>
        </p:nvSpPr>
        <p:spPr>
          <a:xfrm>
            <a:off x="365760" y="301752"/>
            <a:ext cx="11487257" cy="731318"/>
          </a:xfrm>
        </p:spPr>
        <p:txBody>
          <a:bodyPr/>
          <a:lstStyle>
            <a:lvl1pPr>
              <a:lnSpc>
                <a:spcPct val="100000"/>
              </a:lnSpc>
              <a:defRPr/>
            </a:lvl1pPr>
          </a:lstStyle>
          <a:p>
            <a:r>
              <a:rPr lang="en-US"/>
              <a:t>Title, header, text, and picture</a:t>
            </a:r>
          </a:p>
        </p:txBody>
      </p:sp>
      <p:sp>
        <p:nvSpPr>
          <p:cNvPr id="3" name="Content Header">
            <a:extLst>
              <a:ext uri="{FF2B5EF4-FFF2-40B4-BE49-F238E27FC236}">
                <a16:creationId xmlns:a16="http://schemas.microsoft.com/office/drawing/2014/main" xmlns="" id="{CEBB69C5-28A4-4F99-A9FE-572F9D53CF4E}"/>
              </a:ext>
            </a:extLst>
          </p:cNvPr>
          <p:cNvSpPr>
            <a:spLocks noGrp="1"/>
          </p:cNvSpPr>
          <p:nvPr>
            <p:ph type="subTitle" idx="2" hasCustomPrompt="1"/>
          </p:nvPr>
        </p:nvSpPr>
        <p:spPr>
          <a:xfrm>
            <a:off x="365760" y="1053311"/>
            <a:ext cx="11487257"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a:extLst>
              <a:ext uri="{FF2B5EF4-FFF2-40B4-BE49-F238E27FC236}">
                <a16:creationId xmlns:a16="http://schemas.microsoft.com/office/drawing/2014/main" xmlns="" id="{5ACBD598-6775-4223-B2AB-B169A112E3FF}"/>
              </a:ext>
            </a:extLst>
          </p:cNvPr>
          <p:cNvSpPr>
            <a:spLocks noGrp="1"/>
          </p:cNvSpPr>
          <p:nvPr>
            <p:ph type="body" idx="1" hasCustomPrompt="1"/>
          </p:nvPr>
        </p:nvSpPr>
        <p:spPr>
          <a:xfrm>
            <a:off x="365760" y="1591056"/>
            <a:ext cx="830355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1" name="Picture">
            <a:extLst>
              <a:ext uri="{FF2B5EF4-FFF2-40B4-BE49-F238E27FC236}">
                <a16:creationId xmlns:a16="http://schemas.microsoft.com/office/drawing/2014/main" xmlns="" id="{A644AF2C-FFDC-4661-BF6B-D208E5E816FA}"/>
              </a:ext>
              <a:ext uri="{C183D7F6-B498-43B3-948B-1728B52AA6E4}">
                <adec:decorative xmlns:adec="http://schemas.microsoft.com/office/drawing/2017/decorative" xmlns="" val="1"/>
              </a:ext>
            </a:extLst>
          </p:cNvPr>
          <p:cNvSpPr>
            <a:spLocks noGrp="1"/>
          </p:cNvSpPr>
          <p:nvPr>
            <p:ph idx="9" hasCustomPrompt="1"/>
          </p:nvPr>
        </p:nvSpPr>
        <p:spPr>
          <a:xfrm>
            <a:off x="8775263" y="2516806"/>
            <a:ext cx="2971800" cy="2971800"/>
          </a:xfrm>
        </p:spPr>
        <p:txBody>
          <a:bodyPr anchor="t"/>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2019610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rvice Introduction">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xmlns=""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Service Introduction Slide</a:t>
            </a:r>
          </a:p>
        </p:txBody>
      </p:sp>
      <p:sp>
        <p:nvSpPr>
          <p:cNvPr id="8" name="Content Right">
            <a:extLst>
              <a:ext uri="{FF2B5EF4-FFF2-40B4-BE49-F238E27FC236}">
                <a16:creationId xmlns:a16="http://schemas.microsoft.com/office/drawing/2014/main" xmlns="" id="{951E617C-D9F7-4098-883E-6A048DBCF862}"/>
              </a:ext>
            </a:extLst>
          </p:cNvPr>
          <p:cNvSpPr>
            <a:spLocks noGrp="1"/>
          </p:cNvSpPr>
          <p:nvPr>
            <p:ph type="body" idx="2" hasCustomPrompt="1"/>
          </p:nvPr>
        </p:nvSpPr>
        <p:spPr>
          <a:xfrm>
            <a:off x="4184073" y="1143000"/>
            <a:ext cx="7750896" cy="5291750"/>
          </a:xfrm>
        </p:spPr>
        <p:txBody>
          <a:bodyPr anchor="ctr">
            <a:noAutofit/>
          </a:bodyPr>
          <a:lstStyle>
            <a:lvl1pPr>
              <a:lnSpc>
                <a:spcPct val="100000"/>
              </a:lnSpc>
              <a:spcAft>
                <a:spcPts val="600"/>
              </a:spcAft>
              <a:defRPr sz="3200">
                <a:solidFill>
                  <a:schemeClr val="tx2"/>
                </a:solidFill>
              </a:defRPr>
            </a:lvl1pPr>
            <a:lvl2pPr marL="461963" indent="-228600">
              <a:lnSpc>
                <a:spcPct val="100000"/>
              </a:lnSpc>
              <a:spcAft>
                <a:spcPts val="600"/>
              </a:spcAft>
              <a:defRPr sz="2800">
                <a:solidFill>
                  <a:schemeClr val="tx2"/>
                </a:solidFill>
              </a:defRPr>
            </a:lvl2pPr>
            <a:lvl3pPr marL="684213" indent="-228600">
              <a:lnSpc>
                <a:spcPct val="100000"/>
              </a:lnSpc>
              <a:spcAft>
                <a:spcPts val="600"/>
              </a:spcAft>
              <a:defRPr sz="2400">
                <a:solidFill>
                  <a:schemeClr val="tx2"/>
                </a:solidFill>
              </a:defRPr>
            </a:lvl3pPr>
            <a:lvl4pPr marL="914400" indent="-228600">
              <a:lnSpc>
                <a:spcPct val="100000"/>
              </a:lnSpc>
              <a:spcAft>
                <a:spcPts val="600"/>
              </a:spcAft>
              <a:defRPr sz="2000">
                <a:solidFill>
                  <a:schemeClr val="tx2"/>
                </a:solidFill>
              </a:defRPr>
            </a:lvl4pPr>
            <a:lvl5pPr marL="1144588" indent="-228600">
              <a:lnSpc>
                <a:spcPct val="100000"/>
              </a:lnSpc>
              <a:spcAft>
                <a:spcPts val="600"/>
              </a:spcAft>
              <a:defRPr sz="20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5" name="Picture Placeholder 4">
            <a:extLst>
              <a:ext uri="{FF2B5EF4-FFF2-40B4-BE49-F238E27FC236}">
                <a16:creationId xmlns:a16="http://schemas.microsoft.com/office/drawing/2014/main" xmlns="" id="{E25EBCDC-6C07-4B35-82D5-0AC6628754E6}"/>
              </a:ext>
              <a:ext uri="{C183D7F6-B498-43B3-948B-1728B52AA6E4}">
                <adec:decorative xmlns:adec="http://schemas.microsoft.com/office/drawing/2017/decorative" xmlns="" val="1"/>
              </a:ext>
            </a:extLst>
          </p:cNvPr>
          <p:cNvSpPr>
            <a:spLocks noGrp="1"/>
          </p:cNvSpPr>
          <p:nvPr>
            <p:ph type="pic" sz="quarter" idx="21"/>
          </p:nvPr>
        </p:nvSpPr>
        <p:spPr>
          <a:xfrm>
            <a:off x="896802" y="2618443"/>
            <a:ext cx="2340864" cy="2340864"/>
          </a:xfrm>
        </p:spPr>
        <p:txBody>
          <a:bodyPr anchor="ctr"/>
          <a:lstStyle>
            <a:lvl1pPr marL="0" indent="0" algn="ctr">
              <a:buNone/>
              <a:defRPr/>
            </a:lvl1pPr>
          </a:lstStyle>
          <a:p>
            <a:r>
              <a:rPr lang="en-US"/>
              <a:t>Click icon to add picture</a:t>
            </a:r>
          </a:p>
        </p:txBody>
      </p:sp>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xmlns="" id="{30E2FEDB-7122-4CE9-A695-390387894502}"/>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xmlns="" id="{32C43914-0D84-493F-9BEB-DF30C6FD4C97}"/>
              </a:ext>
              <a:ext uri="{C183D7F6-B498-43B3-948B-1728B52AA6E4}">
                <adec:decorative xmlns:adec="http://schemas.microsoft.com/office/drawing/2017/decorative" xmlns="" val="1"/>
              </a:ext>
            </a:extLst>
          </p:cNvPr>
          <p:cNvCxnSpPr/>
          <p:nvPr/>
        </p:nvCxnSpPr>
        <p:spPr>
          <a:xfrm>
            <a:off x="3732690" y="1239140"/>
            <a:ext cx="0" cy="5195610"/>
          </a:xfrm>
          <a:prstGeom prst="line">
            <a:avLst/>
          </a:prstGeom>
          <a:ln w="44450">
            <a:solidFill>
              <a:schemeClr val="hlink"/>
            </a:solidFill>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312738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2 Content Columns">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xmlns=""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2 content columns</a:t>
            </a:r>
          </a:p>
        </p:txBody>
      </p:sp>
      <p:sp>
        <p:nvSpPr>
          <p:cNvPr id="7" name="Content Left">
            <a:extLst>
              <a:ext uri="{FF2B5EF4-FFF2-40B4-BE49-F238E27FC236}">
                <a16:creationId xmlns:a16="http://schemas.microsoft.com/office/drawing/2014/main" xmlns="" id="{8A73B5A2-5001-4FA4-B113-0F6124F1F6A0}"/>
              </a:ext>
            </a:extLst>
          </p:cNvPr>
          <p:cNvSpPr>
            <a:spLocks noGrp="1"/>
          </p:cNvSpPr>
          <p:nvPr>
            <p:ph type="body" idx="1" hasCustomPrompt="1"/>
          </p:nvPr>
        </p:nvSpPr>
        <p:spPr>
          <a:xfrm>
            <a:off x="365760"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Right">
            <a:extLst>
              <a:ext uri="{FF2B5EF4-FFF2-40B4-BE49-F238E27FC236}">
                <a16:creationId xmlns:a16="http://schemas.microsoft.com/office/drawing/2014/main" xmlns="" id="{951E617C-D9F7-4098-883E-6A048DBCF862}"/>
              </a:ext>
            </a:extLst>
          </p:cNvPr>
          <p:cNvSpPr>
            <a:spLocks noGrp="1"/>
          </p:cNvSpPr>
          <p:nvPr>
            <p:ph type="body" idx="2" hasCustomPrompt="1"/>
          </p:nvPr>
        </p:nvSpPr>
        <p:spPr>
          <a:xfrm>
            <a:off x="6265689"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xmlns="" id="{30E2FEDB-7122-4CE9-A695-390387894502}"/>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5692535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2 Code Columns">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xmlns="" id="{BEFA658F-CEEA-4659-B30B-B79DCDF1C713}"/>
              </a:ext>
              <a:ext uri="{C183D7F6-B498-43B3-948B-1728B52AA6E4}">
                <adec:decorative xmlns:adec="http://schemas.microsoft.com/office/drawing/2017/decorative" xmlns="" val="0"/>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2 code columns</a:t>
            </a:r>
          </a:p>
        </p:txBody>
      </p:sp>
      <p:sp>
        <p:nvSpPr>
          <p:cNvPr id="7" name="Code Left">
            <a:extLst>
              <a:ext uri="{FF2B5EF4-FFF2-40B4-BE49-F238E27FC236}">
                <a16:creationId xmlns:a16="http://schemas.microsoft.com/office/drawing/2014/main" xmlns="" id="{D77EFECE-400E-4BAA-A766-7DD8A1117BBC}"/>
              </a:ext>
            </a:extLst>
          </p:cNvPr>
          <p:cNvSpPr>
            <a:spLocks noGrp="1"/>
          </p:cNvSpPr>
          <p:nvPr>
            <p:ph type="body" idx="1" hasCustomPrompt="1"/>
          </p:nvPr>
        </p:nvSpPr>
        <p:spPr>
          <a:xfrm>
            <a:off x="365760"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a:t>; Syntax Test file for 68k Assembly code</a:t>
            </a:r>
          </a:p>
          <a:p>
            <a:pPr lvl="0"/>
            <a:r>
              <a:rPr lang="en-US"/>
              <a:t>; Some comments about this file</a:t>
            </a:r>
          </a:p>
          <a:p>
            <a:pPr lvl="0"/>
            <a:r>
              <a:rPr lang="en-US"/>
              <a:t>.D0 00000000</a:t>
            </a:r>
          </a:p>
          <a:p>
            <a:pPr lvl="0"/>
            <a:r>
              <a:rPr lang="en-US"/>
              <a:t>MS 2100 00000002</a:t>
            </a:r>
          </a:p>
          <a:p>
            <a:pPr lvl="0"/>
            <a:r>
              <a:rPr lang="en-US"/>
              <a:t>MM 2000;DI</a:t>
            </a:r>
          </a:p>
          <a:p>
            <a:pPr lvl="0"/>
            <a:r>
              <a:rPr lang="en-US"/>
              <a:t>LEA.L $002100,A1</a:t>
            </a:r>
          </a:p>
          <a:p>
            <a:pPr lvl="0"/>
            <a:r>
              <a:rPr lang="en-US"/>
              <a:t>MOVE.L #2,-(A1)</a:t>
            </a:r>
          </a:p>
          <a:p>
            <a:pPr lvl="0"/>
            <a:r>
              <a:rPr lang="en-US"/>
              <a:t>BSR $00002050</a:t>
            </a:r>
          </a:p>
          <a:p>
            <a:pPr lvl="0"/>
            <a:r>
              <a:rPr lang="en-US"/>
              <a:t>MM 2050;DI</a:t>
            </a:r>
          </a:p>
          <a:p>
            <a:pPr lvl="0"/>
            <a:r>
              <a:rPr lang="en-US"/>
              <a:t>MOVE.L (A1)+,D1</a:t>
            </a:r>
          </a:p>
          <a:p>
            <a:pPr lvl="0"/>
            <a:r>
              <a:rPr lang="en-US"/>
              <a:t>MOVE.L (A1),D2</a:t>
            </a:r>
          </a:p>
          <a:p>
            <a:pPr lvl="0"/>
            <a:r>
              <a:rPr lang="en-US"/>
              <a:t>ADD.L D1,D2</a:t>
            </a:r>
          </a:p>
          <a:p>
            <a:pPr lvl="0"/>
            <a:r>
              <a:rPr lang="en-US"/>
              <a:t>MOVE.L D2,D0</a:t>
            </a:r>
          </a:p>
          <a:p>
            <a:pPr lvl="0"/>
            <a:r>
              <a:rPr lang="en-US"/>
              <a:t>RTS</a:t>
            </a:r>
          </a:p>
        </p:txBody>
      </p:sp>
      <p:sp>
        <p:nvSpPr>
          <p:cNvPr id="8" name="Code Right">
            <a:extLst>
              <a:ext uri="{FF2B5EF4-FFF2-40B4-BE49-F238E27FC236}">
                <a16:creationId xmlns:a16="http://schemas.microsoft.com/office/drawing/2014/main" xmlns="" id="{E8572E41-DF36-40C1-9453-10D94D9775B7}"/>
              </a:ext>
            </a:extLst>
          </p:cNvPr>
          <p:cNvSpPr>
            <a:spLocks noGrp="1"/>
          </p:cNvSpPr>
          <p:nvPr>
            <p:ph type="body" idx="2" hasCustomPrompt="1"/>
          </p:nvPr>
        </p:nvSpPr>
        <p:spPr>
          <a:xfrm>
            <a:off x="6265689"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a:t>; Syntax Test file for 68k Assembly code</a:t>
            </a:r>
          </a:p>
          <a:p>
            <a:pPr lvl="0"/>
            <a:r>
              <a:rPr lang="en-US"/>
              <a:t>; Some comments about this file</a:t>
            </a:r>
          </a:p>
          <a:p>
            <a:pPr lvl="0"/>
            <a:r>
              <a:rPr lang="en-US"/>
              <a:t>.D0 00000000</a:t>
            </a:r>
          </a:p>
          <a:p>
            <a:pPr lvl="0"/>
            <a:r>
              <a:rPr lang="en-US"/>
              <a:t>MS 2100 00000002</a:t>
            </a:r>
          </a:p>
          <a:p>
            <a:pPr lvl="0"/>
            <a:r>
              <a:rPr lang="en-US"/>
              <a:t>MM 2000;DI</a:t>
            </a:r>
          </a:p>
          <a:p>
            <a:pPr lvl="0"/>
            <a:r>
              <a:rPr lang="en-US"/>
              <a:t>LEA.L $002100,A1</a:t>
            </a:r>
          </a:p>
          <a:p>
            <a:pPr lvl="0"/>
            <a:r>
              <a:rPr lang="en-US"/>
              <a:t>MOVE.L #2,-(A1)</a:t>
            </a:r>
          </a:p>
          <a:p>
            <a:pPr lvl="0"/>
            <a:r>
              <a:rPr lang="en-US"/>
              <a:t>BSR $00002050</a:t>
            </a:r>
          </a:p>
          <a:p>
            <a:pPr lvl="0"/>
            <a:r>
              <a:rPr lang="en-US"/>
              <a:t>MM 2050;DI</a:t>
            </a:r>
          </a:p>
          <a:p>
            <a:pPr lvl="0"/>
            <a:r>
              <a:rPr lang="en-US"/>
              <a:t>MOVE.L (A1)+,D1</a:t>
            </a:r>
          </a:p>
          <a:p>
            <a:pPr lvl="0"/>
            <a:r>
              <a:rPr lang="en-US"/>
              <a:t>MOVE.L (A1),D2</a:t>
            </a:r>
          </a:p>
          <a:p>
            <a:pPr lvl="0"/>
            <a:r>
              <a:rPr lang="en-US"/>
              <a:t>ADD.L D1,D2</a:t>
            </a:r>
          </a:p>
          <a:p>
            <a:pPr lvl="0"/>
            <a:r>
              <a:rPr lang="en-US"/>
              <a:t>MOVE.L D2,D0</a:t>
            </a:r>
          </a:p>
          <a:p>
            <a:pPr lvl="0"/>
            <a:r>
              <a:rPr lang="en-US"/>
              <a:t>RTS</a:t>
            </a:r>
          </a:p>
        </p:txBody>
      </p:sp>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xmlns="" id="{839B152F-AE78-42AF-B8FB-09C753D41393}"/>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52271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xmlns="" id="{ECE86FD8-F169-471F-88EA-8FF7FCC5008E}"/>
              </a:ext>
              <a:ext uri="{C183D7F6-B498-43B3-948B-1728B52AA6E4}">
                <adec:decorative xmlns:adec="http://schemas.microsoft.com/office/drawing/2017/decorative" xmlns="" val="1"/>
              </a:ext>
            </a:extLst>
          </p:cNvPr>
          <p:cNvGrpSpPr/>
          <p:nvPr/>
        </p:nvGrpSpPr>
        <p:grpSpPr>
          <a:xfrm>
            <a:off x="0" y="-1"/>
            <a:ext cx="12192000" cy="6858001"/>
            <a:chOff x="0" y="-1"/>
            <a:chExt cx="12192000" cy="6858001"/>
          </a:xfrm>
        </p:grpSpPr>
        <p:sp>
          <p:nvSpPr>
            <p:cNvPr id="89" name="BKG">
              <a:extLst>
                <a:ext uri="{FF2B5EF4-FFF2-40B4-BE49-F238E27FC236}">
                  <a16:creationId xmlns:a16="http://schemas.microsoft.com/office/drawing/2014/main" xmlns="" id="{027B77B7-F317-4AA6-A627-75F5AE2E7A57}"/>
                </a:ext>
                <a:ext uri="{C183D7F6-B498-43B3-948B-1728B52AA6E4}">
                  <adec:decorative xmlns:adec="http://schemas.microsoft.com/office/drawing/2017/decorative" xmlns="" val="1"/>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7" name="CubeSide">
              <a:extLst>
                <a:ext uri="{FF2B5EF4-FFF2-40B4-BE49-F238E27FC236}">
                  <a16:creationId xmlns:a16="http://schemas.microsoft.com/office/drawing/2014/main" xmlns="" id="{30CD656D-5337-4244-BA3E-ABD963579911}"/>
                </a:ext>
                <a:ext uri="{C183D7F6-B498-43B3-948B-1728B52AA6E4}">
                  <adec:decorative xmlns:adec="http://schemas.microsoft.com/office/drawing/2017/decorative" xmlns="" val="1"/>
                </a:ext>
              </a:extLst>
            </p:cNvPr>
            <p:cNvSpPr/>
            <p:nvPr/>
          </p:nvSpPr>
          <p:spPr>
            <a:xfrm>
              <a:off x="5867400" y="0"/>
              <a:ext cx="2228850" cy="2295144"/>
            </a:xfrm>
            <a:custGeom>
              <a:avLst/>
              <a:gdLst>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2295144 h 2295144"/>
                <a:gd name="connsiteX4" fmla="*/ 0 w 2228850"/>
                <a:gd name="connsiteY4" fmla="*/ 0 h 2295144"/>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0 h 2295144"/>
              </a:gdLst>
              <a:ahLst/>
              <a:cxnLst>
                <a:cxn ang="0">
                  <a:pos x="connsiteX0" y="connsiteY0"/>
                </a:cxn>
                <a:cxn ang="0">
                  <a:pos x="connsiteX1" y="connsiteY1"/>
                </a:cxn>
                <a:cxn ang="0">
                  <a:pos x="connsiteX2" y="connsiteY2"/>
                </a:cxn>
                <a:cxn ang="0">
                  <a:pos x="connsiteX3" y="connsiteY3"/>
                </a:cxn>
              </a:cxnLst>
              <a:rect l="l" t="t" r="r" b="b"/>
              <a:pathLst>
                <a:path w="2228850" h="2295144">
                  <a:moveTo>
                    <a:pt x="0" y="0"/>
                  </a:moveTo>
                  <a:lnTo>
                    <a:pt x="2228850" y="0"/>
                  </a:lnTo>
                  <a:lnTo>
                    <a:pt x="2228850" y="229514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6" name="CubeFront">
              <a:extLst>
                <a:ext uri="{FF2B5EF4-FFF2-40B4-BE49-F238E27FC236}">
                  <a16:creationId xmlns:a16="http://schemas.microsoft.com/office/drawing/2014/main" xmlns="" id="{66A5F4A5-2CA3-4E34-97C1-74E113BA3D7E}"/>
                </a:ext>
                <a:ext uri="{C183D7F6-B498-43B3-948B-1728B52AA6E4}">
                  <adec:decorative xmlns:adec="http://schemas.microsoft.com/office/drawing/2017/decorative" xmlns="" val="1"/>
                </a:ext>
              </a:extLst>
            </p:cNvPr>
            <p:cNvSpPr/>
            <p:nvPr/>
          </p:nvSpPr>
          <p:spPr>
            <a:xfrm>
              <a:off x="8096250" y="-1"/>
              <a:ext cx="4095750" cy="2295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8" name="AWS Logo">
              <a:extLst>
                <a:ext uri="{FF2B5EF4-FFF2-40B4-BE49-F238E27FC236}">
                  <a16:creationId xmlns:a16="http://schemas.microsoft.com/office/drawing/2014/main" xmlns="" id="{961F7EBA-6264-4D1A-BA90-2C8A61C69B37}"/>
                </a:ext>
                <a:ext uri="{C183D7F6-B498-43B3-948B-1728B52AA6E4}">
                  <adec:decorative xmlns:adec="http://schemas.microsoft.com/office/drawing/2017/decorative" xmlns="" val="1"/>
                </a:ext>
              </a:extLst>
            </p:cNvPr>
            <p:cNvPicPr>
              <a:picLocks noSelect="1"/>
            </p:cNvPicPr>
            <p:nvPr/>
          </p:nvPicPr>
          <p:blipFill>
            <a:blip r:embed="rId3">
              <a:extLst>
                <a:ext uri="{96DAC541-7B7A-43D3-8B79-37D633B846F1}">
                  <asvg:svgBlip xmlns:asvg="http://schemas.microsoft.com/office/drawing/2016/SVG/main" xmlns="" r:embed="rId4"/>
                </a:ext>
              </a:extLst>
            </a:blip>
            <a:stretch>
              <a:fillRect/>
            </a:stretch>
          </p:blipFill>
          <p:spPr>
            <a:xfrm>
              <a:off x="585216" y="338328"/>
              <a:ext cx="1097280" cy="658368"/>
            </a:xfrm>
            <a:prstGeom prst="rect">
              <a:avLst/>
            </a:prstGeom>
          </p:spPr>
        </p:pic>
        <p:sp>
          <p:nvSpPr>
            <p:cNvPr id="9" name="Copyright">
              <a:extLst>
                <a:ext uri="{FF2B5EF4-FFF2-40B4-BE49-F238E27FC236}">
                  <a16:creationId xmlns:a16="http://schemas.microsoft.com/office/drawing/2014/main" xmlns=""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xmlns="" id="{69B11573-292E-4F55-A77E-C7F70767BE6A}"/>
              </a:ext>
            </a:extLst>
          </p:cNvPr>
          <p:cNvSpPr>
            <a:spLocks noGrp="1"/>
          </p:cNvSpPr>
          <p:nvPr>
            <p:ph type="title"/>
          </p:nvPr>
        </p:nvSpPr>
        <p:spPr>
          <a:xfrm>
            <a:off x="365760" y="2295144"/>
            <a:ext cx="11567160" cy="1481328"/>
          </a:xfrm>
        </p:spPr>
        <p:txBody>
          <a:bodyPr anchor="b">
            <a:normAutofit/>
          </a:bodyPr>
          <a:lstStyle>
            <a:lvl1pPr>
              <a:defRPr sz="4400">
                <a:solidFill>
                  <a:schemeClr val="bg2"/>
                </a:solidFill>
              </a:defRPr>
            </a:lvl1pPr>
          </a:lstStyle>
          <a:p>
            <a:r>
              <a:rPr lang="en-US"/>
              <a:t>Click to edit Master title style</a:t>
            </a:r>
          </a:p>
        </p:txBody>
      </p:sp>
      <p:sp>
        <p:nvSpPr>
          <p:cNvPr id="3" name="Subtitle">
            <a:extLst>
              <a:ext uri="{FF2B5EF4-FFF2-40B4-BE49-F238E27FC236}">
                <a16:creationId xmlns:a16="http://schemas.microsoft.com/office/drawing/2014/main" xmlns="" id="{4720F438-6999-4AEE-ABDC-CA4496A582B0}"/>
              </a:ext>
            </a:extLst>
          </p:cNvPr>
          <p:cNvSpPr>
            <a:spLocks noGrp="1"/>
          </p:cNvSpPr>
          <p:nvPr>
            <p:ph type="subTitle" idx="1" hasCustomPrompt="1"/>
          </p:nvPr>
        </p:nvSpPr>
        <p:spPr>
          <a:xfrm>
            <a:off x="365760" y="3803904"/>
            <a:ext cx="11567160" cy="2267712"/>
          </a:xfrm>
        </p:spPr>
        <p:txBody>
          <a:bodyPr>
            <a:noAutofit/>
          </a:bodyPr>
          <a:lstStyle>
            <a:lvl1pPr marL="0" indent="0">
              <a:buNone/>
              <a:defRPr sz="3200">
                <a:solidFill>
                  <a:schemeClr val="bg2"/>
                </a:solidFill>
              </a:defRPr>
            </a:lvl1pPr>
          </a:lstStyle>
          <a:p>
            <a:pPr lvl="0"/>
            <a:r>
              <a:rPr lang="en-US"/>
              <a:t>Type subtitle here</a:t>
            </a:r>
          </a:p>
        </p:txBody>
      </p:sp>
    </p:spTree>
    <p:custDataLst>
      <p:tags r:id="rId1"/>
    </p:custDataLst>
    <p:extLst>
      <p:ext uri="{BB962C8B-B14F-4D97-AF65-F5344CB8AC3E}">
        <p14:creationId xmlns:p14="http://schemas.microsoft.com/office/powerpoint/2010/main" val="1668361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1 Header,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1 header, and 2 text columns</a:t>
            </a:r>
          </a:p>
        </p:txBody>
      </p:sp>
      <p:sp>
        <p:nvSpPr>
          <p:cNvPr id="3" name="Content Header">
            <a:extLst>
              <a:ext uri="{FF2B5EF4-FFF2-40B4-BE49-F238E27FC236}">
                <a16:creationId xmlns:a16="http://schemas.microsoft.com/office/drawing/2014/main" xmlns="" id="{CEBB69C5-28A4-4F99-A9FE-572F9D53CF4E}"/>
              </a:ext>
            </a:extLst>
          </p:cNvPr>
          <p:cNvSpPr>
            <a:spLocks noGrp="1"/>
          </p:cNvSpPr>
          <p:nvPr>
            <p:ph type="subTitle" idx="3" hasCustomPrompt="1"/>
          </p:nvPr>
        </p:nvSpPr>
        <p:spPr>
          <a:xfrm>
            <a:off x="365760" y="1051560"/>
            <a:ext cx="11569208"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xmlns=""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Right">
            <a:extLst>
              <a:ext uri="{FF2B5EF4-FFF2-40B4-BE49-F238E27FC236}">
                <a16:creationId xmlns:a16="http://schemas.microsoft.com/office/drawing/2014/main" xmlns=""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6429172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2 headers, and text columns</a:t>
            </a:r>
          </a:p>
        </p:txBody>
      </p:sp>
      <p:sp>
        <p:nvSpPr>
          <p:cNvPr id="3" name="Content Header Left">
            <a:extLst>
              <a:ext uri="{FF2B5EF4-FFF2-40B4-BE49-F238E27FC236}">
                <a16:creationId xmlns:a16="http://schemas.microsoft.com/office/drawing/2014/main" xmlns="" id="{CEBB69C5-28A4-4F99-A9FE-572F9D53CF4E}"/>
              </a:ext>
            </a:extLst>
          </p:cNvPr>
          <p:cNvSpPr>
            <a:spLocks noGrp="1"/>
          </p:cNvSpPr>
          <p:nvPr>
            <p:ph type="subTitle" idx="3"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xmlns=""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4" name="Content Header Right">
            <a:extLst>
              <a:ext uri="{FF2B5EF4-FFF2-40B4-BE49-F238E27FC236}">
                <a16:creationId xmlns:a16="http://schemas.microsoft.com/office/drawing/2014/main" xmlns="" id="{04C41CFA-9BF9-474A-89A9-E22790A538E2}"/>
              </a:ext>
            </a:extLst>
          </p:cNvPr>
          <p:cNvSpPr>
            <a:spLocks noGrp="1"/>
          </p:cNvSpPr>
          <p:nvPr>
            <p:ph type="subTitle" idx="4" hasCustomPrompt="1"/>
          </p:nvPr>
        </p:nvSpPr>
        <p:spPr>
          <a:xfrm>
            <a:off x="6197321"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Right">
            <a:extLst>
              <a:ext uri="{FF2B5EF4-FFF2-40B4-BE49-F238E27FC236}">
                <a16:creationId xmlns:a16="http://schemas.microsoft.com/office/drawing/2014/main" xmlns=""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3189127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Header and Content Left, Full Height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4"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header, content, and full height picture</a:t>
            </a:r>
          </a:p>
        </p:txBody>
      </p:sp>
      <p:sp>
        <p:nvSpPr>
          <p:cNvPr id="3" name="Content Header">
            <a:extLst>
              <a:ext uri="{FF2B5EF4-FFF2-40B4-BE49-F238E27FC236}">
                <a16:creationId xmlns:a16="http://schemas.microsoft.com/office/drawing/2014/main" xmlns="" id="{CEBB69C5-28A4-4F99-A9FE-572F9D53CF4E}"/>
              </a:ext>
            </a:extLst>
          </p:cNvPr>
          <p:cNvSpPr>
            <a:spLocks noGrp="1"/>
          </p:cNvSpPr>
          <p:nvPr>
            <p:ph type="subTitle" idx="2"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a:extLst>
              <a:ext uri="{FF2B5EF4-FFF2-40B4-BE49-F238E27FC236}">
                <a16:creationId xmlns:a16="http://schemas.microsoft.com/office/drawing/2014/main" xmlns="" id="{EEA0232A-1E36-4B66-8855-7774205AD335}"/>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1" name="Picture">
            <a:extLst>
              <a:ext uri="{FF2B5EF4-FFF2-40B4-BE49-F238E27FC236}">
                <a16:creationId xmlns:a16="http://schemas.microsoft.com/office/drawing/2014/main" xmlns="" id="{E9ECC349-DC9E-43B4-9780-22F11542C500}"/>
              </a:ext>
              <a:ext uri="{C183D7F6-B498-43B3-948B-1728B52AA6E4}">
                <adec:decorative xmlns:adec="http://schemas.microsoft.com/office/drawing/2017/decorative" xmlns="" val="1"/>
              </a:ext>
            </a:extLst>
          </p:cNvPr>
          <p:cNvSpPr>
            <a:spLocks noGrp="1"/>
          </p:cNvSpPr>
          <p:nvPr>
            <p:ph idx="9" hasCustomPrompt="1"/>
          </p:nvPr>
        </p:nvSpPr>
        <p:spPr>
          <a:xfrm>
            <a:off x="6199632" y="1046819"/>
            <a:ext cx="5669280" cy="5387913"/>
          </a:xfrm>
        </p:spPr>
        <p:txBody>
          <a:bodyPr anchor="ctr"/>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8566184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2 Pictures,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2 pictures, 2 headers, and 2 text columns</a:t>
            </a:r>
          </a:p>
        </p:txBody>
      </p:sp>
      <p:sp>
        <p:nvSpPr>
          <p:cNvPr id="11" name="Picture Left">
            <a:extLst>
              <a:ext uri="{FF2B5EF4-FFF2-40B4-BE49-F238E27FC236}">
                <a16:creationId xmlns:a16="http://schemas.microsoft.com/office/drawing/2014/main" xmlns="" id="{97C88FB1-7BD6-48D3-9B99-1098619F5246}"/>
              </a:ext>
              <a:ext uri="{C183D7F6-B498-43B3-948B-1728B52AA6E4}">
                <adec:decorative xmlns:adec="http://schemas.microsoft.com/office/drawing/2017/decorative" xmlns="" val="1"/>
              </a:ext>
            </a:extLst>
          </p:cNvPr>
          <p:cNvSpPr>
            <a:spLocks noGrp="1" noChangeAspect="1"/>
          </p:cNvSpPr>
          <p:nvPr>
            <p:ph idx="8" hasCustomPrompt="1"/>
          </p:nvPr>
        </p:nvSpPr>
        <p:spPr>
          <a:xfrm>
            <a:off x="2057400"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xmlns="" id="{CEBB69C5-28A4-4F99-A9FE-572F9D53CF4E}"/>
              </a:ext>
            </a:extLst>
          </p:cNvPr>
          <p:cNvSpPr>
            <a:spLocks noGrp="1"/>
          </p:cNvSpPr>
          <p:nvPr>
            <p:ph type="subTitle" idx="3" hasCustomPrompt="1"/>
          </p:nvPr>
        </p:nvSpPr>
        <p:spPr>
          <a:xfrm>
            <a:off x="365760"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xmlns="" id="{5ACBD598-6775-4223-B2AB-B169A112E3FF}"/>
              </a:ext>
            </a:extLst>
          </p:cNvPr>
          <p:cNvSpPr>
            <a:spLocks noGrp="1"/>
          </p:cNvSpPr>
          <p:nvPr>
            <p:ph type="body" idx="1" hasCustomPrompt="1"/>
          </p:nvPr>
        </p:nvSpPr>
        <p:spPr>
          <a:xfrm>
            <a:off x="365760"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2" name="Picture Right">
            <a:extLst>
              <a:ext uri="{FF2B5EF4-FFF2-40B4-BE49-F238E27FC236}">
                <a16:creationId xmlns:a16="http://schemas.microsoft.com/office/drawing/2014/main" xmlns="" id="{536ADC96-59CC-4670-BA80-757A11151BF9}"/>
              </a:ext>
              <a:ext uri="{C183D7F6-B498-43B3-948B-1728B52AA6E4}">
                <adec:decorative xmlns:adec="http://schemas.microsoft.com/office/drawing/2017/decorative" xmlns="" val="1"/>
              </a:ext>
            </a:extLst>
          </p:cNvPr>
          <p:cNvSpPr>
            <a:spLocks noGrp="1" noChangeAspect="1"/>
          </p:cNvSpPr>
          <p:nvPr>
            <p:ph idx="9" hasCustomPrompt="1"/>
          </p:nvPr>
        </p:nvSpPr>
        <p:spPr>
          <a:xfrm>
            <a:off x="7891272"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Right">
            <a:extLst>
              <a:ext uri="{FF2B5EF4-FFF2-40B4-BE49-F238E27FC236}">
                <a16:creationId xmlns:a16="http://schemas.microsoft.com/office/drawing/2014/main" xmlns="" id="{04C41CFA-9BF9-474A-89A9-E22790A538E2}"/>
              </a:ext>
            </a:extLst>
          </p:cNvPr>
          <p:cNvSpPr>
            <a:spLocks noGrp="1"/>
          </p:cNvSpPr>
          <p:nvPr>
            <p:ph type="subTitle" idx="4" hasCustomPrompt="1"/>
          </p:nvPr>
        </p:nvSpPr>
        <p:spPr>
          <a:xfrm>
            <a:off x="6199632"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Right">
            <a:extLst>
              <a:ext uri="{FF2B5EF4-FFF2-40B4-BE49-F238E27FC236}">
                <a16:creationId xmlns:a16="http://schemas.microsoft.com/office/drawing/2014/main" xmlns="" id="{7F5B85B9-BABC-44F6-B2AE-99F02670D702}"/>
              </a:ext>
            </a:extLst>
          </p:cNvPr>
          <p:cNvSpPr>
            <a:spLocks noGrp="1"/>
          </p:cNvSpPr>
          <p:nvPr>
            <p:ph type="body" idx="2" hasCustomPrompt="1"/>
          </p:nvPr>
        </p:nvSpPr>
        <p:spPr>
          <a:xfrm>
            <a:off x="6199632"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xmlns="" id="{5E3E830F-DE1F-4A8F-992F-1D4BF5866636}"/>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012127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3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3 text columns</a:t>
            </a:r>
          </a:p>
        </p:txBody>
      </p:sp>
      <p:sp>
        <p:nvSpPr>
          <p:cNvPr id="7" name="Content Left">
            <a:extLst>
              <a:ext uri="{FF2B5EF4-FFF2-40B4-BE49-F238E27FC236}">
                <a16:creationId xmlns:a16="http://schemas.microsoft.com/office/drawing/2014/main" xmlns="" id="{8A73B5A2-5001-4FA4-B113-0F6124F1F6A0}"/>
              </a:ext>
            </a:extLst>
          </p:cNvPr>
          <p:cNvSpPr>
            <a:spLocks noGrp="1"/>
          </p:cNvSpPr>
          <p:nvPr>
            <p:ph type="body" idx="1" hasCustomPrompt="1"/>
          </p:nvPr>
        </p:nvSpPr>
        <p:spPr>
          <a:xfrm>
            <a:off x="3657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Middle">
            <a:extLst>
              <a:ext uri="{FF2B5EF4-FFF2-40B4-BE49-F238E27FC236}">
                <a16:creationId xmlns:a16="http://schemas.microsoft.com/office/drawing/2014/main" xmlns="" id="{951E617C-D9F7-4098-883E-6A048DBCF862}"/>
              </a:ext>
            </a:extLst>
          </p:cNvPr>
          <p:cNvSpPr>
            <a:spLocks noGrp="1"/>
          </p:cNvSpPr>
          <p:nvPr>
            <p:ph type="body" idx="2" hasCustomPrompt="1"/>
          </p:nvPr>
        </p:nvSpPr>
        <p:spPr>
          <a:xfrm>
            <a:off x="42519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9" name="Content Right">
            <a:extLst>
              <a:ext uri="{FF2B5EF4-FFF2-40B4-BE49-F238E27FC236}">
                <a16:creationId xmlns:a16="http://schemas.microsoft.com/office/drawing/2014/main" xmlns="" id="{A8A7CEA5-195D-4DB0-B5A3-06CEEA93C108}"/>
              </a:ext>
            </a:extLst>
          </p:cNvPr>
          <p:cNvSpPr>
            <a:spLocks noGrp="1"/>
          </p:cNvSpPr>
          <p:nvPr>
            <p:ph type="body" idx="3" hasCustomPrompt="1"/>
          </p:nvPr>
        </p:nvSpPr>
        <p:spPr>
          <a:xfrm>
            <a:off x="81381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xmlns="" id="{849E56B7-246D-4386-B8C5-E253AD940C1B}"/>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931775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3 headers and 3 text columns</a:t>
            </a:r>
          </a:p>
        </p:txBody>
      </p:sp>
      <p:sp>
        <p:nvSpPr>
          <p:cNvPr id="3" name="Content Header Left">
            <a:extLst>
              <a:ext uri="{FF2B5EF4-FFF2-40B4-BE49-F238E27FC236}">
                <a16:creationId xmlns:a16="http://schemas.microsoft.com/office/drawing/2014/main" xmlns="" id="{CEBB69C5-28A4-4F99-A9FE-572F9D53CF4E}"/>
              </a:ext>
            </a:extLst>
          </p:cNvPr>
          <p:cNvSpPr>
            <a:spLocks noGrp="1"/>
          </p:cNvSpPr>
          <p:nvPr>
            <p:ph type="subTitle" idx="4" hasCustomPrompt="1"/>
          </p:nvPr>
        </p:nvSpPr>
        <p:spPr>
          <a:xfrm>
            <a:off x="36576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xmlns="" id="{5ACBD598-6775-4223-B2AB-B169A112E3FF}"/>
              </a:ext>
            </a:extLst>
          </p:cNvPr>
          <p:cNvSpPr>
            <a:spLocks noGrp="1"/>
          </p:cNvSpPr>
          <p:nvPr>
            <p:ph type="body" idx="1" hasCustomPrompt="1"/>
          </p:nvPr>
        </p:nvSpPr>
        <p:spPr>
          <a:xfrm>
            <a:off x="36576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4" name="Content Header Middle">
            <a:extLst>
              <a:ext uri="{FF2B5EF4-FFF2-40B4-BE49-F238E27FC236}">
                <a16:creationId xmlns:a16="http://schemas.microsoft.com/office/drawing/2014/main" xmlns="" id="{04C41CFA-9BF9-474A-89A9-E22790A538E2}"/>
              </a:ext>
            </a:extLst>
          </p:cNvPr>
          <p:cNvSpPr>
            <a:spLocks noGrp="1"/>
          </p:cNvSpPr>
          <p:nvPr>
            <p:ph type="subTitle" idx="5" hasCustomPrompt="1"/>
          </p:nvPr>
        </p:nvSpPr>
        <p:spPr>
          <a:xfrm>
            <a:off x="4253455"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Middle">
            <a:extLst>
              <a:ext uri="{FF2B5EF4-FFF2-40B4-BE49-F238E27FC236}">
                <a16:creationId xmlns:a16="http://schemas.microsoft.com/office/drawing/2014/main" xmlns="" id="{7F5B85B9-BABC-44F6-B2AE-99F02670D702}"/>
              </a:ext>
            </a:extLst>
          </p:cNvPr>
          <p:cNvSpPr>
            <a:spLocks noGrp="1"/>
          </p:cNvSpPr>
          <p:nvPr>
            <p:ph type="body" idx="2" hasCustomPrompt="1"/>
          </p:nvPr>
        </p:nvSpPr>
        <p:spPr>
          <a:xfrm>
            <a:off x="4253455"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5" name="Content Header Right">
            <a:extLst>
              <a:ext uri="{FF2B5EF4-FFF2-40B4-BE49-F238E27FC236}">
                <a16:creationId xmlns:a16="http://schemas.microsoft.com/office/drawing/2014/main" xmlns="" id="{B3EBECE3-35F9-4AF4-A8A7-FD546C7C32D6}"/>
              </a:ext>
            </a:extLst>
          </p:cNvPr>
          <p:cNvSpPr>
            <a:spLocks noGrp="1"/>
          </p:cNvSpPr>
          <p:nvPr>
            <p:ph type="subTitle" idx="6" hasCustomPrompt="1"/>
          </p:nvPr>
        </p:nvSpPr>
        <p:spPr>
          <a:xfrm>
            <a:off x="814115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Right">
            <a:extLst>
              <a:ext uri="{FF2B5EF4-FFF2-40B4-BE49-F238E27FC236}">
                <a16:creationId xmlns:a16="http://schemas.microsoft.com/office/drawing/2014/main" xmlns="" id="{92466994-EA21-45EA-9DC6-3C179254B3A8}"/>
              </a:ext>
            </a:extLst>
          </p:cNvPr>
          <p:cNvSpPr>
            <a:spLocks noGrp="1"/>
          </p:cNvSpPr>
          <p:nvPr>
            <p:ph type="body" idx="3" hasCustomPrompt="1"/>
          </p:nvPr>
        </p:nvSpPr>
        <p:spPr>
          <a:xfrm>
            <a:off x="814115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4821907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3 Pictures,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3 picture3, 3 headers, and 3text columns</a:t>
            </a:r>
          </a:p>
        </p:txBody>
      </p:sp>
      <p:sp>
        <p:nvSpPr>
          <p:cNvPr id="11" name="Picture Left">
            <a:extLst>
              <a:ext uri="{FF2B5EF4-FFF2-40B4-BE49-F238E27FC236}">
                <a16:creationId xmlns:a16="http://schemas.microsoft.com/office/drawing/2014/main" xmlns="" id="{97C88FB1-7BD6-48D3-9B99-1098619F5246}"/>
              </a:ext>
              <a:ext uri="{C183D7F6-B498-43B3-948B-1728B52AA6E4}">
                <adec:decorative xmlns:adec="http://schemas.microsoft.com/office/drawing/2017/decorative" xmlns="" val="1"/>
              </a:ext>
            </a:extLst>
          </p:cNvPr>
          <p:cNvSpPr>
            <a:spLocks noGrp="1"/>
          </p:cNvSpPr>
          <p:nvPr>
            <p:ph idx="7" hasCustomPrompt="1"/>
          </p:nvPr>
        </p:nvSpPr>
        <p:spPr>
          <a:xfrm>
            <a:off x="10972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xmlns="" id="{CEBB69C5-28A4-4F99-A9FE-572F9D53CF4E}"/>
              </a:ext>
            </a:extLst>
          </p:cNvPr>
          <p:cNvSpPr>
            <a:spLocks noGrp="1"/>
          </p:cNvSpPr>
          <p:nvPr>
            <p:ph type="subTitle" idx="4" hasCustomPrompt="1"/>
          </p:nvPr>
        </p:nvSpPr>
        <p:spPr>
          <a:xfrm>
            <a:off x="3657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xmlns="" id="{5ACBD598-6775-4223-B2AB-B169A112E3FF}"/>
              </a:ext>
            </a:extLst>
          </p:cNvPr>
          <p:cNvSpPr>
            <a:spLocks noGrp="1"/>
          </p:cNvSpPr>
          <p:nvPr>
            <p:ph type="body" idx="1" hasCustomPrompt="1"/>
          </p:nvPr>
        </p:nvSpPr>
        <p:spPr>
          <a:xfrm>
            <a:off x="3657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2" name="Picture Middle">
            <a:extLst>
              <a:ext uri="{FF2B5EF4-FFF2-40B4-BE49-F238E27FC236}">
                <a16:creationId xmlns:a16="http://schemas.microsoft.com/office/drawing/2014/main" xmlns="" id="{536ADC96-59CC-4670-BA80-757A11151BF9}"/>
              </a:ext>
              <a:ext uri="{C183D7F6-B498-43B3-948B-1728B52AA6E4}">
                <adec:decorative xmlns:adec="http://schemas.microsoft.com/office/drawing/2017/decorative" xmlns="" val="1"/>
              </a:ext>
            </a:extLst>
          </p:cNvPr>
          <p:cNvSpPr>
            <a:spLocks noGrp="1"/>
          </p:cNvSpPr>
          <p:nvPr>
            <p:ph idx="8" hasCustomPrompt="1"/>
          </p:nvPr>
        </p:nvSpPr>
        <p:spPr>
          <a:xfrm>
            <a:off x="49834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Middle">
            <a:extLst>
              <a:ext uri="{FF2B5EF4-FFF2-40B4-BE49-F238E27FC236}">
                <a16:creationId xmlns:a16="http://schemas.microsoft.com/office/drawing/2014/main" xmlns="" id="{04C41CFA-9BF9-474A-89A9-E22790A538E2}"/>
              </a:ext>
            </a:extLst>
          </p:cNvPr>
          <p:cNvSpPr>
            <a:spLocks noGrp="1"/>
          </p:cNvSpPr>
          <p:nvPr>
            <p:ph type="subTitle" idx="5" hasCustomPrompt="1"/>
          </p:nvPr>
        </p:nvSpPr>
        <p:spPr>
          <a:xfrm>
            <a:off x="42519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Middle">
            <a:extLst>
              <a:ext uri="{FF2B5EF4-FFF2-40B4-BE49-F238E27FC236}">
                <a16:creationId xmlns:a16="http://schemas.microsoft.com/office/drawing/2014/main" xmlns="" id="{7F5B85B9-BABC-44F6-B2AE-99F02670D702}"/>
              </a:ext>
            </a:extLst>
          </p:cNvPr>
          <p:cNvSpPr>
            <a:spLocks noGrp="1"/>
          </p:cNvSpPr>
          <p:nvPr>
            <p:ph type="body" idx="2" hasCustomPrompt="1"/>
          </p:nvPr>
        </p:nvSpPr>
        <p:spPr>
          <a:xfrm>
            <a:off x="42519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3" name="Picture Right">
            <a:extLst>
              <a:ext uri="{FF2B5EF4-FFF2-40B4-BE49-F238E27FC236}">
                <a16:creationId xmlns:a16="http://schemas.microsoft.com/office/drawing/2014/main" xmlns="" id="{DEC705E3-5BBB-4173-AAF5-E12991B7D59F}"/>
              </a:ext>
              <a:ext uri="{C183D7F6-B498-43B3-948B-1728B52AA6E4}">
                <adec:decorative xmlns:adec="http://schemas.microsoft.com/office/drawing/2017/decorative" xmlns="" val="1"/>
              </a:ext>
            </a:extLst>
          </p:cNvPr>
          <p:cNvSpPr>
            <a:spLocks noGrp="1"/>
          </p:cNvSpPr>
          <p:nvPr>
            <p:ph idx="9" hasCustomPrompt="1"/>
          </p:nvPr>
        </p:nvSpPr>
        <p:spPr>
          <a:xfrm>
            <a:off x="88696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5" name="Content Header Right">
            <a:extLst>
              <a:ext uri="{FF2B5EF4-FFF2-40B4-BE49-F238E27FC236}">
                <a16:creationId xmlns:a16="http://schemas.microsoft.com/office/drawing/2014/main" xmlns="" id="{CF01F87A-DBEF-4657-8500-6A751FF3BC24}"/>
              </a:ext>
            </a:extLst>
          </p:cNvPr>
          <p:cNvSpPr>
            <a:spLocks noGrp="1"/>
          </p:cNvSpPr>
          <p:nvPr>
            <p:ph type="subTitle" idx="6" hasCustomPrompt="1"/>
          </p:nvPr>
        </p:nvSpPr>
        <p:spPr>
          <a:xfrm>
            <a:off x="81381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Right">
            <a:extLst>
              <a:ext uri="{FF2B5EF4-FFF2-40B4-BE49-F238E27FC236}">
                <a16:creationId xmlns:a16="http://schemas.microsoft.com/office/drawing/2014/main" xmlns="" id="{FD28CF85-103D-4AC7-BF7A-D32715F9433A}"/>
              </a:ext>
            </a:extLst>
          </p:cNvPr>
          <p:cNvSpPr>
            <a:spLocks noGrp="1"/>
          </p:cNvSpPr>
          <p:nvPr>
            <p:ph type="body" idx="3" hasCustomPrompt="1"/>
          </p:nvPr>
        </p:nvSpPr>
        <p:spPr>
          <a:xfrm>
            <a:off x="81381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xmlns="" id="{5E3E830F-DE1F-4A8F-992F-1D4BF5866636}"/>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044789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4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4 content columns</a:t>
            </a:r>
          </a:p>
        </p:txBody>
      </p:sp>
      <p:sp>
        <p:nvSpPr>
          <p:cNvPr id="7" name="Content Left">
            <a:extLst>
              <a:ext uri="{FF2B5EF4-FFF2-40B4-BE49-F238E27FC236}">
                <a16:creationId xmlns:a16="http://schemas.microsoft.com/office/drawing/2014/main" xmlns="" id="{8A73B5A2-5001-4FA4-B113-0F6124F1F6A0}"/>
              </a:ext>
            </a:extLst>
          </p:cNvPr>
          <p:cNvSpPr>
            <a:spLocks noGrp="1"/>
          </p:cNvSpPr>
          <p:nvPr>
            <p:ph type="body" idx="1" hasCustomPrompt="1"/>
          </p:nvPr>
        </p:nvSpPr>
        <p:spPr>
          <a:xfrm>
            <a:off x="36576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Center Left">
            <a:extLst>
              <a:ext uri="{FF2B5EF4-FFF2-40B4-BE49-F238E27FC236}">
                <a16:creationId xmlns:a16="http://schemas.microsoft.com/office/drawing/2014/main" xmlns="" id="{951E617C-D9F7-4098-883E-6A048DBCF862}"/>
              </a:ext>
            </a:extLst>
          </p:cNvPr>
          <p:cNvSpPr>
            <a:spLocks noGrp="1"/>
          </p:cNvSpPr>
          <p:nvPr>
            <p:ph type="body" idx="2" hasCustomPrompt="1"/>
          </p:nvPr>
        </p:nvSpPr>
        <p:spPr>
          <a:xfrm>
            <a:off x="326567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9" name="Content Center Right">
            <a:extLst>
              <a:ext uri="{FF2B5EF4-FFF2-40B4-BE49-F238E27FC236}">
                <a16:creationId xmlns:a16="http://schemas.microsoft.com/office/drawing/2014/main" xmlns="" id="{A8A7CEA5-195D-4DB0-B5A3-06CEEA93C108}"/>
              </a:ext>
            </a:extLst>
          </p:cNvPr>
          <p:cNvSpPr>
            <a:spLocks noGrp="1"/>
          </p:cNvSpPr>
          <p:nvPr>
            <p:ph type="body" idx="3" hasCustomPrompt="1"/>
          </p:nvPr>
        </p:nvSpPr>
        <p:spPr>
          <a:xfrm>
            <a:off x="616559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0" name="Content Right">
            <a:extLst>
              <a:ext uri="{FF2B5EF4-FFF2-40B4-BE49-F238E27FC236}">
                <a16:creationId xmlns:a16="http://schemas.microsoft.com/office/drawing/2014/main" xmlns="" id="{BC11431A-8924-465C-98E0-6E4655C69AA7}"/>
              </a:ext>
            </a:extLst>
          </p:cNvPr>
          <p:cNvSpPr>
            <a:spLocks noGrp="1"/>
          </p:cNvSpPr>
          <p:nvPr>
            <p:ph type="body" idx="4" hasCustomPrompt="1"/>
          </p:nvPr>
        </p:nvSpPr>
        <p:spPr>
          <a:xfrm>
            <a:off x="906550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xmlns="" id="{1BFB2E0D-B82D-49CC-9802-AFB8BA6D0938}"/>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9467740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1"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4 headers, and 4 text columns</a:t>
            </a:r>
          </a:p>
        </p:txBody>
      </p:sp>
      <p:sp>
        <p:nvSpPr>
          <p:cNvPr id="3" name="Content Header Left">
            <a:extLst>
              <a:ext uri="{FF2B5EF4-FFF2-40B4-BE49-F238E27FC236}">
                <a16:creationId xmlns:a16="http://schemas.microsoft.com/office/drawing/2014/main" xmlns="" id="{CEBB69C5-28A4-4F99-A9FE-572F9D53CF4E}"/>
              </a:ext>
            </a:extLst>
          </p:cNvPr>
          <p:cNvSpPr>
            <a:spLocks noGrp="1"/>
          </p:cNvSpPr>
          <p:nvPr>
            <p:ph type="subTitle" idx="5" hasCustomPrompt="1"/>
          </p:nvPr>
        </p:nvSpPr>
        <p:spPr>
          <a:xfrm>
            <a:off x="365760"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xmlns="" id="{5ACBD598-6775-4223-B2AB-B169A112E3FF}"/>
              </a:ext>
            </a:extLst>
          </p:cNvPr>
          <p:cNvSpPr>
            <a:spLocks noGrp="1"/>
          </p:cNvSpPr>
          <p:nvPr>
            <p:ph type="body" idx="1" hasCustomPrompt="1"/>
          </p:nvPr>
        </p:nvSpPr>
        <p:spPr>
          <a:xfrm>
            <a:off x="365760"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4" name="Content Header Center Left">
            <a:extLst>
              <a:ext uri="{FF2B5EF4-FFF2-40B4-BE49-F238E27FC236}">
                <a16:creationId xmlns:a16="http://schemas.microsoft.com/office/drawing/2014/main" xmlns="" id="{04C41CFA-9BF9-474A-89A9-E22790A538E2}"/>
              </a:ext>
            </a:extLst>
          </p:cNvPr>
          <p:cNvSpPr>
            <a:spLocks noGrp="1"/>
          </p:cNvSpPr>
          <p:nvPr>
            <p:ph type="subTitle" idx="6" hasCustomPrompt="1"/>
          </p:nvPr>
        </p:nvSpPr>
        <p:spPr>
          <a:xfrm>
            <a:off x="3264408"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Center Left">
            <a:extLst>
              <a:ext uri="{FF2B5EF4-FFF2-40B4-BE49-F238E27FC236}">
                <a16:creationId xmlns:a16="http://schemas.microsoft.com/office/drawing/2014/main" xmlns="" id="{7F5B85B9-BABC-44F6-B2AE-99F02670D702}"/>
              </a:ext>
            </a:extLst>
          </p:cNvPr>
          <p:cNvSpPr>
            <a:spLocks noGrp="1"/>
          </p:cNvSpPr>
          <p:nvPr>
            <p:ph type="body" idx="2" hasCustomPrompt="1"/>
          </p:nvPr>
        </p:nvSpPr>
        <p:spPr>
          <a:xfrm>
            <a:off x="3264408"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5" name="Content Header Center Right">
            <a:extLst>
              <a:ext uri="{FF2B5EF4-FFF2-40B4-BE49-F238E27FC236}">
                <a16:creationId xmlns:a16="http://schemas.microsoft.com/office/drawing/2014/main" xmlns="" id="{B3EBECE3-35F9-4AF4-A8A7-FD546C7C32D6}"/>
              </a:ext>
            </a:extLst>
          </p:cNvPr>
          <p:cNvSpPr>
            <a:spLocks noGrp="1"/>
          </p:cNvSpPr>
          <p:nvPr>
            <p:ph type="subTitle" idx="7" hasCustomPrompt="1"/>
          </p:nvPr>
        </p:nvSpPr>
        <p:spPr>
          <a:xfrm>
            <a:off x="6163056"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Center Right">
            <a:extLst>
              <a:ext uri="{FF2B5EF4-FFF2-40B4-BE49-F238E27FC236}">
                <a16:creationId xmlns:a16="http://schemas.microsoft.com/office/drawing/2014/main" xmlns="" id="{92466994-EA21-45EA-9DC6-3C179254B3A8}"/>
              </a:ext>
            </a:extLst>
          </p:cNvPr>
          <p:cNvSpPr>
            <a:spLocks noGrp="1"/>
          </p:cNvSpPr>
          <p:nvPr>
            <p:ph type="body" idx="3" hasCustomPrompt="1"/>
          </p:nvPr>
        </p:nvSpPr>
        <p:spPr>
          <a:xfrm>
            <a:off x="6163056"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2" name="Content Header Right">
            <a:extLst>
              <a:ext uri="{FF2B5EF4-FFF2-40B4-BE49-F238E27FC236}">
                <a16:creationId xmlns:a16="http://schemas.microsoft.com/office/drawing/2014/main" xmlns="" id="{ED932AC6-C3A8-487A-A17E-48D0C368204C}"/>
              </a:ext>
            </a:extLst>
          </p:cNvPr>
          <p:cNvSpPr>
            <a:spLocks noGrp="1"/>
          </p:cNvSpPr>
          <p:nvPr>
            <p:ph type="subTitle" idx="8" hasCustomPrompt="1"/>
          </p:nvPr>
        </p:nvSpPr>
        <p:spPr>
          <a:xfrm>
            <a:off x="9061704"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0" name="Content Right">
            <a:extLst>
              <a:ext uri="{FF2B5EF4-FFF2-40B4-BE49-F238E27FC236}">
                <a16:creationId xmlns:a16="http://schemas.microsoft.com/office/drawing/2014/main" xmlns="" id="{7CF59EA0-9039-4A19-8197-DA073A0DB52B}"/>
              </a:ext>
            </a:extLst>
          </p:cNvPr>
          <p:cNvSpPr>
            <a:spLocks noGrp="1"/>
          </p:cNvSpPr>
          <p:nvPr>
            <p:ph type="body" idx="4" hasCustomPrompt="1"/>
          </p:nvPr>
        </p:nvSpPr>
        <p:spPr>
          <a:xfrm>
            <a:off x="9061704"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26169270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4 Large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4 large pictures, 4 headers, and 4 text columns</a:t>
            </a:r>
          </a:p>
        </p:txBody>
      </p:sp>
      <p:sp>
        <p:nvSpPr>
          <p:cNvPr id="11" name="Picture Left">
            <a:extLst>
              <a:ext uri="{FF2B5EF4-FFF2-40B4-BE49-F238E27FC236}">
                <a16:creationId xmlns:a16="http://schemas.microsoft.com/office/drawing/2014/main" xmlns="" id="{97C88FB1-7BD6-48D3-9B99-1098619F5246}"/>
              </a:ext>
              <a:ext uri="{C183D7F6-B498-43B3-948B-1728B52AA6E4}">
                <adec:decorative xmlns:adec="http://schemas.microsoft.com/office/drawing/2017/decorative" xmlns="" val="1"/>
              </a:ext>
            </a:extLst>
          </p:cNvPr>
          <p:cNvSpPr>
            <a:spLocks noGrp="1"/>
          </p:cNvSpPr>
          <p:nvPr>
            <p:ph idx="9" hasCustomPrompt="1"/>
          </p:nvPr>
        </p:nvSpPr>
        <p:spPr>
          <a:xfrm>
            <a:off x="365760"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xmlns="" id="{CEBB69C5-28A4-4F99-A9FE-572F9D53CF4E}"/>
              </a:ext>
            </a:extLst>
          </p:cNvPr>
          <p:cNvSpPr>
            <a:spLocks noGrp="1"/>
          </p:cNvSpPr>
          <p:nvPr>
            <p:ph type="subTitle" idx="5" hasCustomPrompt="1"/>
          </p:nvPr>
        </p:nvSpPr>
        <p:spPr>
          <a:xfrm>
            <a:off x="365760"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xmlns="" id="{5ACBD598-6775-4223-B2AB-B169A112E3FF}"/>
              </a:ext>
            </a:extLst>
          </p:cNvPr>
          <p:cNvSpPr>
            <a:spLocks noGrp="1"/>
          </p:cNvSpPr>
          <p:nvPr>
            <p:ph type="body" idx="1" hasCustomPrompt="1"/>
          </p:nvPr>
        </p:nvSpPr>
        <p:spPr>
          <a:xfrm>
            <a:off x="365760"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2" name="Picture Center Left">
            <a:extLst>
              <a:ext uri="{FF2B5EF4-FFF2-40B4-BE49-F238E27FC236}">
                <a16:creationId xmlns:a16="http://schemas.microsoft.com/office/drawing/2014/main" xmlns="" id="{536ADC96-59CC-4670-BA80-757A11151BF9}"/>
              </a:ext>
              <a:ext uri="{C183D7F6-B498-43B3-948B-1728B52AA6E4}">
                <adec:decorative xmlns:adec="http://schemas.microsoft.com/office/drawing/2017/decorative" xmlns="" val="1"/>
              </a:ext>
            </a:extLst>
          </p:cNvPr>
          <p:cNvSpPr>
            <a:spLocks noGrp="1"/>
          </p:cNvSpPr>
          <p:nvPr>
            <p:ph idx="10" hasCustomPrompt="1"/>
          </p:nvPr>
        </p:nvSpPr>
        <p:spPr>
          <a:xfrm>
            <a:off x="3264408"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Content Header Center Left">
            <a:extLst>
              <a:ext uri="{FF2B5EF4-FFF2-40B4-BE49-F238E27FC236}">
                <a16:creationId xmlns:a16="http://schemas.microsoft.com/office/drawing/2014/main" xmlns="" id="{04C41CFA-9BF9-474A-89A9-E22790A538E2}"/>
              </a:ext>
            </a:extLst>
          </p:cNvPr>
          <p:cNvSpPr>
            <a:spLocks noGrp="1"/>
          </p:cNvSpPr>
          <p:nvPr>
            <p:ph type="subTitle" idx="6" hasCustomPrompt="1"/>
          </p:nvPr>
        </p:nvSpPr>
        <p:spPr>
          <a:xfrm>
            <a:off x="3264408"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Center Left">
            <a:extLst>
              <a:ext uri="{FF2B5EF4-FFF2-40B4-BE49-F238E27FC236}">
                <a16:creationId xmlns:a16="http://schemas.microsoft.com/office/drawing/2014/main" xmlns="" id="{7F5B85B9-BABC-44F6-B2AE-99F02670D702}"/>
              </a:ext>
            </a:extLst>
          </p:cNvPr>
          <p:cNvSpPr>
            <a:spLocks noGrp="1"/>
          </p:cNvSpPr>
          <p:nvPr>
            <p:ph type="body" idx="2" hasCustomPrompt="1"/>
          </p:nvPr>
        </p:nvSpPr>
        <p:spPr>
          <a:xfrm>
            <a:off x="3264408"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3" name="Picture Center Right">
            <a:extLst>
              <a:ext uri="{FF2B5EF4-FFF2-40B4-BE49-F238E27FC236}">
                <a16:creationId xmlns:a16="http://schemas.microsoft.com/office/drawing/2014/main" xmlns="" id="{DEC705E3-5BBB-4173-AAF5-E12991B7D59F}"/>
              </a:ext>
              <a:ext uri="{C183D7F6-B498-43B3-948B-1728B52AA6E4}">
                <adec:decorative xmlns:adec="http://schemas.microsoft.com/office/drawing/2017/decorative" xmlns="" val="1"/>
              </a:ext>
            </a:extLst>
          </p:cNvPr>
          <p:cNvSpPr>
            <a:spLocks noGrp="1"/>
          </p:cNvSpPr>
          <p:nvPr>
            <p:ph idx="11" hasCustomPrompt="1"/>
          </p:nvPr>
        </p:nvSpPr>
        <p:spPr>
          <a:xfrm>
            <a:off x="6163056"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Content Header Center Right">
            <a:extLst>
              <a:ext uri="{FF2B5EF4-FFF2-40B4-BE49-F238E27FC236}">
                <a16:creationId xmlns:a16="http://schemas.microsoft.com/office/drawing/2014/main" xmlns="" id="{CF01F87A-DBEF-4657-8500-6A751FF3BC24}"/>
              </a:ext>
            </a:extLst>
          </p:cNvPr>
          <p:cNvSpPr>
            <a:spLocks noGrp="1"/>
          </p:cNvSpPr>
          <p:nvPr>
            <p:ph type="subTitle" idx="7" hasCustomPrompt="1"/>
          </p:nvPr>
        </p:nvSpPr>
        <p:spPr>
          <a:xfrm>
            <a:off x="6163056"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Center Right">
            <a:extLst>
              <a:ext uri="{FF2B5EF4-FFF2-40B4-BE49-F238E27FC236}">
                <a16:creationId xmlns:a16="http://schemas.microsoft.com/office/drawing/2014/main" xmlns="" id="{FD28CF85-103D-4AC7-BF7A-D32715F9433A}"/>
              </a:ext>
            </a:extLst>
          </p:cNvPr>
          <p:cNvSpPr>
            <a:spLocks noGrp="1"/>
          </p:cNvSpPr>
          <p:nvPr>
            <p:ph type="body" idx="3" hasCustomPrompt="1"/>
          </p:nvPr>
        </p:nvSpPr>
        <p:spPr>
          <a:xfrm>
            <a:off x="6163056"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4" name="Picture Right">
            <a:extLst>
              <a:ext uri="{FF2B5EF4-FFF2-40B4-BE49-F238E27FC236}">
                <a16:creationId xmlns:a16="http://schemas.microsoft.com/office/drawing/2014/main" xmlns="" id="{3225055C-7E4D-4C57-84DA-4F32CFEE666E}"/>
              </a:ext>
            </a:extLst>
          </p:cNvPr>
          <p:cNvSpPr>
            <a:spLocks noGrp="1"/>
          </p:cNvSpPr>
          <p:nvPr>
            <p:ph idx="12" hasCustomPrompt="1"/>
          </p:nvPr>
        </p:nvSpPr>
        <p:spPr>
          <a:xfrm>
            <a:off x="9061704"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Content Header Right">
            <a:extLst>
              <a:ext uri="{FF2B5EF4-FFF2-40B4-BE49-F238E27FC236}">
                <a16:creationId xmlns:a16="http://schemas.microsoft.com/office/drawing/2014/main" xmlns="" id="{B17A76EF-1D7E-4BB9-BAFA-8EAA0807E356}"/>
              </a:ext>
            </a:extLst>
          </p:cNvPr>
          <p:cNvSpPr>
            <a:spLocks noGrp="1"/>
          </p:cNvSpPr>
          <p:nvPr>
            <p:ph type="subTitle" idx="8" hasCustomPrompt="1"/>
          </p:nvPr>
        </p:nvSpPr>
        <p:spPr>
          <a:xfrm>
            <a:off x="9061704"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0" name="Content Right">
            <a:extLst>
              <a:ext uri="{FF2B5EF4-FFF2-40B4-BE49-F238E27FC236}">
                <a16:creationId xmlns:a16="http://schemas.microsoft.com/office/drawing/2014/main" xmlns="" id="{528A167E-DBEB-4BD8-B32A-B1DBF78AA248}"/>
              </a:ext>
            </a:extLst>
          </p:cNvPr>
          <p:cNvSpPr>
            <a:spLocks noGrp="1"/>
          </p:cNvSpPr>
          <p:nvPr>
            <p:ph type="body" idx="4" hasCustomPrompt="1"/>
          </p:nvPr>
        </p:nvSpPr>
        <p:spPr>
          <a:xfrm>
            <a:off x="9061704"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9" name="Title Border">
            <a:extLst>
              <a:ext uri="{FF2B5EF4-FFF2-40B4-BE49-F238E27FC236}">
                <a16:creationId xmlns:a16="http://schemas.microsoft.com/office/drawing/2014/main" xmlns="" id="{5E3E830F-DE1F-4A8F-992F-1D4BF5866636}"/>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82628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xmlns="" id="{7B3DCE0D-B1BB-4208-8FF4-6B7AC00DC28E}"/>
              </a:ext>
              <a:ext uri="{C183D7F6-B498-43B3-948B-1728B52AA6E4}">
                <adec:decorative xmlns:adec="http://schemas.microsoft.com/office/drawing/2017/decorative" xmlns="" val="1"/>
              </a:ext>
            </a:extLst>
          </p:cNvPr>
          <p:cNvGrpSpPr/>
          <p:nvPr/>
        </p:nvGrpSpPr>
        <p:grpSpPr>
          <a:xfrm>
            <a:off x="0" y="0"/>
            <a:ext cx="12192000" cy="6868287"/>
            <a:chOff x="0" y="0"/>
            <a:chExt cx="12192000" cy="6868287"/>
          </a:xfrm>
        </p:grpSpPr>
        <p:sp>
          <p:nvSpPr>
            <p:cNvPr id="92" name="BKG-TP">
              <a:extLst>
                <a:ext uri="{FF2B5EF4-FFF2-40B4-BE49-F238E27FC236}">
                  <a16:creationId xmlns:a16="http://schemas.microsoft.com/office/drawing/2014/main" xmlns="" id="{B149FB85-86EE-4435-AFFD-185416ABD0BC}"/>
                </a:ext>
                <a:ext uri="{C183D7F6-B498-43B3-948B-1728B52AA6E4}">
                  <adec:decorative xmlns:adec="http://schemas.microsoft.com/office/drawing/2017/decorative" xmlns=""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xmlns="" id="{F802EE88-1736-4DCA-8546-B833E1DC91F1}"/>
                </a:ext>
                <a:ext uri="{C183D7F6-B498-43B3-948B-1728B52AA6E4}">
                  <adec:decorative xmlns:adec="http://schemas.microsoft.com/office/drawing/2017/decorative" xmlns=""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xmlns="" id="{1909D555-A83A-43A3-ACF3-38A8D3D654E1}"/>
                </a:ext>
                <a:ext uri="{C183D7F6-B498-43B3-948B-1728B52AA6E4}">
                  <adec:decorative xmlns:adec="http://schemas.microsoft.com/office/drawing/2017/decorative" xmlns="" val="1"/>
                </a:ext>
              </a:extLst>
            </p:cNvPr>
            <p:cNvSpPr/>
            <p:nvPr/>
          </p:nvSpPr>
          <p:spPr>
            <a:xfrm>
              <a:off x="2552700" y="942975"/>
              <a:ext cx="9639300" cy="59253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xmlns="" id="{F4EB4C23-6D3D-4AFD-8C20-ABBDE0E95555}"/>
                </a:ext>
                <a:ext uri="{C183D7F6-B498-43B3-948B-1728B52AA6E4}">
                  <adec:decorative xmlns:adec="http://schemas.microsoft.com/office/drawing/2017/decorative" xmlns="" val="1"/>
                </a:ext>
              </a:extLst>
            </p:cNvPr>
            <p:cNvPicPr>
              <a:picLocks noSelect="1"/>
            </p:cNvPicPr>
            <p:nvPr/>
          </p:nvPicPr>
          <p:blipFill>
            <a:blip r:embed="rId3">
              <a:extLst>
                <a:ext uri="{96DAC541-7B7A-43D3-8B79-37D633B846F1}">
                  <asvg:svgBlip xmlns:asvg="http://schemas.microsoft.com/office/drawing/2016/SVG/main" xmlns="" r:embed="rId4"/>
                </a:ext>
              </a:extLst>
            </a:blip>
            <a:stretch>
              <a:fillRect/>
            </a:stretch>
          </p:blipFill>
          <p:spPr>
            <a:xfrm>
              <a:off x="585216" y="338328"/>
              <a:ext cx="1097280" cy="658368"/>
            </a:xfrm>
            <a:prstGeom prst="rect">
              <a:avLst/>
            </a:prstGeom>
          </p:spPr>
        </p:pic>
        <p:sp>
          <p:nvSpPr>
            <p:cNvPr id="10" name="Copyright">
              <a:extLst>
                <a:ext uri="{FF2B5EF4-FFF2-40B4-BE49-F238E27FC236}">
                  <a16:creationId xmlns:a16="http://schemas.microsoft.com/office/drawing/2014/main" xmlns="" id="{D18A8FFD-2A5D-4A49-85E4-97EFFB9C657F}"/>
                </a:ext>
              </a:extLst>
            </p:cNvPr>
            <p:cNvSpPr txBox="1"/>
            <p:nvPr/>
          </p:nvSpPr>
          <p:spPr>
            <a:xfrm>
              <a:off x="5039534" y="6568818"/>
              <a:ext cx="4659950" cy="261610"/>
            </a:xfrm>
            <a:prstGeom prst="rect">
              <a:avLst/>
            </a:prstGeom>
            <a:noFill/>
          </p:spPr>
          <p:txBody>
            <a:bodyPr wrap="square" rtlCol="0">
              <a:spAutoFit/>
            </a:bodyPr>
            <a:lstStyle/>
            <a:p>
              <a:pPr algn="ctr"/>
              <a:r>
                <a:rPr lang="en-US" sz="1100" kern="120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xmlns="" id="{E4033957-0EFE-4329-90FD-EA0B2493A7A5}"/>
              </a:ext>
            </a:extLst>
          </p:cNvPr>
          <p:cNvSpPr>
            <a:spLocks noGrp="1"/>
          </p:cNvSpPr>
          <p:nvPr>
            <p:ph type="ctrTitle" hasCustomPrompt="1"/>
          </p:nvPr>
        </p:nvSpPr>
        <p:spPr>
          <a:xfrm>
            <a:off x="2697480" y="1451250"/>
            <a:ext cx="9189490" cy="2325458"/>
          </a:xfrm>
        </p:spPr>
        <p:txBody>
          <a:bodyPr anchor="b"/>
          <a:lstStyle>
            <a:lvl1pPr algn="l">
              <a:lnSpc>
                <a:spcPct val="100000"/>
              </a:lnSpc>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3" name="Subtitle">
            <a:extLst>
              <a:ext uri="{FF2B5EF4-FFF2-40B4-BE49-F238E27FC236}">
                <a16:creationId xmlns:a16="http://schemas.microsoft.com/office/drawing/2014/main" xmlns="" id="{D880B134-6E98-45E8-A3FF-0D4A8170A59B}"/>
              </a:ext>
            </a:extLst>
          </p:cNvPr>
          <p:cNvSpPr>
            <a:spLocks noGrp="1"/>
          </p:cNvSpPr>
          <p:nvPr>
            <p:ph type="subTitle" idx="1" hasCustomPrompt="1"/>
          </p:nvPr>
        </p:nvSpPr>
        <p:spPr>
          <a:xfrm>
            <a:off x="2697480" y="3799920"/>
            <a:ext cx="9189490" cy="2325458"/>
          </a:xfrm>
        </p:spPr>
        <p:txBody>
          <a:bodyPr lIns="0"/>
          <a:lstStyle>
            <a:lvl1pPr marL="0" indent="0" algn="l">
              <a:lnSpc>
                <a:spcPct val="100000"/>
              </a:lnSpc>
              <a:buNone/>
              <a:defRPr sz="32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Type subtitle here</a:t>
            </a:r>
          </a:p>
        </p:txBody>
      </p:sp>
    </p:spTree>
    <p:custDataLst>
      <p:tags r:id="rId1"/>
    </p:custDataLst>
    <p:extLst>
      <p:ext uri="{BB962C8B-B14F-4D97-AF65-F5344CB8AC3E}">
        <p14:creationId xmlns:p14="http://schemas.microsoft.com/office/powerpoint/2010/main" val="12206413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4 Small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55E25BD5-0A7A-4C0F-8C7B-5FB1E17082BE}"/>
              </a:ext>
            </a:extLst>
          </p:cNvPr>
          <p:cNvSpPr>
            <a:spLocks noGrp="1"/>
          </p:cNvSpPr>
          <p:nvPr>
            <p:ph type="title" hasCustomPrompt="1"/>
          </p:nvPr>
        </p:nvSpPr>
        <p:spPr/>
        <p:txBody>
          <a:bodyPr/>
          <a:lstStyle>
            <a:lvl1pPr>
              <a:defRPr/>
            </a:lvl1pPr>
          </a:lstStyle>
          <a:p>
            <a:r>
              <a:rPr lang="en-US"/>
              <a:t>Title, 4 small pictures, 4 headers, and 4 text fields</a:t>
            </a:r>
          </a:p>
        </p:txBody>
      </p:sp>
      <p:sp>
        <p:nvSpPr>
          <p:cNvPr id="11" name="Picture 1">
            <a:extLst>
              <a:ext uri="{FF2B5EF4-FFF2-40B4-BE49-F238E27FC236}">
                <a16:creationId xmlns:a16="http://schemas.microsoft.com/office/drawing/2014/main" xmlns="" id="{BA2767B8-F34C-4600-8F4B-21C0CDFE578E}"/>
              </a:ext>
              <a:ext uri="{C183D7F6-B498-43B3-948B-1728B52AA6E4}">
                <adec:decorative xmlns:adec="http://schemas.microsoft.com/office/drawing/2017/decorative" xmlns="" val="1"/>
              </a:ext>
            </a:extLst>
          </p:cNvPr>
          <p:cNvSpPr>
            <a:spLocks noGrp="1"/>
          </p:cNvSpPr>
          <p:nvPr>
            <p:ph idx="9" hasCustomPrompt="1"/>
          </p:nvPr>
        </p:nvSpPr>
        <p:spPr>
          <a:xfrm>
            <a:off x="97790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xmlns="" id="{573CFC72-9096-4F5D-9BDB-96DE57732BB8}"/>
              </a:ext>
            </a:extLst>
          </p:cNvPr>
          <p:cNvSpPr>
            <a:spLocks noGrp="1"/>
          </p:cNvSpPr>
          <p:nvPr>
            <p:ph type="subTitle" idx="5" hasCustomPrompt="1"/>
          </p:nvPr>
        </p:nvSpPr>
        <p:spPr>
          <a:xfrm>
            <a:off x="365760"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7" name="Content 1">
            <a:extLst>
              <a:ext uri="{FF2B5EF4-FFF2-40B4-BE49-F238E27FC236}">
                <a16:creationId xmlns:a16="http://schemas.microsoft.com/office/drawing/2014/main" xmlns="" id="{1EE45CD9-67F8-4A52-86F7-18140657CB4D}"/>
              </a:ext>
            </a:extLst>
          </p:cNvPr>
          <p:cNvSpPr>
            <a:spLocks noGrp="1"/>
          </p:cNvSpPr>
          <p:nvPr>
            <p:ph type="body" idx="1" hasCustomPrompt="1"/>
          </p:nvPr>
        </p:nvSpPr>
        <p:spPr>
          <a:xfrm>
            <a:off x="365760"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2" name="Picture 2">
            <a:extLst>
              <a:ext uri="{FF2B5EF4-FFF2-40B4-BE49-F238E27FC236}">
                <a16:creationId xmlns:a16="http://schemas.microsoft.com/office/drawing/2014/main" xmlns="" id="{0CE211BC-1E62-4A42-A199-9B1FBAD2CE23}"/>
              </a:ext>
              <a:ext uri="{C183D7F6-B498-43B3-948B-1728B52AA6E4}">
                <adec:decorative xmlns:adec="http://schemas.microsoft.com/office/drawing/2017/decorative" xmlns="" val="1"/>
              </a:ext>
            </a:extLst>
          </p:cNvPr>
          <p:cNvSpPr>
            <a:spLocks noGrp="1"/>
          </p:cNvSpPr>
          <p:nvPr>
            <p:ph idx="10" hasCustomPrompt="1"/>
          </p:nvPr>
        </p:nvSpPr>
        <p:spPr>
          <a:xfrm>
            <a:off x="381254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xmlns="" id="{3777F387-CD61-4FDE-AE0D-E17DE70D3B19}"/>
              </a:ext>
            </a:extLst>
          </p:cNvPr>
          <p:cNvSpPr>
            <a:spLocks noGrp="1"/>
          </p:cNvSpPr>
          <p:nvPr>
            <p:ph type="subTitle" idx="6" hasCustomPrompt="1"/>
          </p:nvPr>
        </p:nvSpPr>
        <p:spPr>
          <a:xfrm>
            <a:off x="3264408"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8" name="Content 2">
            <a:extLst>
              <a:ext uri="{FF2B5EF4-FFF2-40B4-BE49-F238E27FC236}">
                <a16:creationId xmlns:a16="http://schemas.microsoft.com/office/drawing/2014/main" xmlns="" id="{CD517463-352F-4D83-A9E1-0F789F96266D}"/>
              </a:ext>
            </a:extLst>
          </p:cNvPr>
          <p:cNvSpPr>
            <a:spLocks noGrp="1"/>
          </p:cNvSpPr>
          <p:nvPr>
            <p:ph type="body" idx="2" hasCustomPrompt="1"/>
          </p:nvPr>
        </p:nvSpPr>
        <p:spPr>
          <a:xfrm>
            <a:off x="3264408"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3" name="Picture 3">
            <a:extLst>
              <a:ext uri="{FF2B5EF4-FFF2-40B4-BE49-F238E27FC236}">
                <a16:creationId xmlns:a16="http://schemas.microsoft.com/office/drawing/2014/main" xmlns="" id="{815CD5D2-790A-41FA-B807-B7B212763D05}"/>
              </a:ext>
              <a:ext uri="{C183D7F6-B498-43B3-948B-1728B52AA6E4}">
                <adec:decorative xmlns:adec="http://schemas.microsoft.com/office/drawing/2017/decorative" xmlns="" val="1"/>
              </a:ext>
            </a:extLst>
          </p:cNvPr>
          <p:cNvSpPr>
            <a:spLocks noGrp="1"/>
          </p:cNvSpPr>
          <p:nvPr>
            <p:ph idx="11" hasCustomPrompt="1"/>
          </p:nvPr>
        </p:nvSpPr>
        <p:spPr>
          <a:xfrm>
            <a:off x="664718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xmlns="" id="{CF3CD244-8B44-44A6-A623-84365E91EAE7}"/>
              </a:ext>
            </a:extLst>
          </p:cNvPr>
          <p:cNvSpPr>
            <a:spLocks noGrp="1"/>
          </p:cNvSpPr>
          <p:nvPr>
            <p:ph type="subTitle" idx="7" hasCustomPrompt="1"/>
          </p:nvPr>
        </p:nvSpPr>
        <p:spPr>
          <a:xfrm>
            <a:off x="6163056"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9" name="Content 3">
            <a:extLst>
              <a:ext uri="{FF2B5EF4-FFF2-40B4-BE49-F238E27FC236}">
                <a16:creationId xmlns:a16="http://schemas.microsoft.com/office/drawing/2014/main" xmlns="" id="{CB7E0003-F180-4528-9992-B9342F92AF42}"/>
              </a:ext>
            </a:extLst>
          </p:cNvPr>
          <p:cNvSpPr>
            <a:spLocks noGrp="1"/>
          </p:cNvSpPr>
          <p:nvPr>
            <p:ph type="body" idx="3" hasCustomPrompt="1"/>
          </p:nvPr>
        </p:nvSpPr>
        <p:spPr>
          <a:xfrm>
            <a:off x="6163056"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4" name="Picture 4">
            <a:extLst>
              <a:ext uri="{FF2B5EF4-FFF2-40B4-BE49-F238E27FC236}">
                <a16:creationId xmlns:a16="http://schemas.microsoft.com/office/drawing/2014/main" xmlns="" id="{1D19D589-0526-4B91-878C-8F5B57AFE6B1}"/>
              </a:ext>
              <a:ext uri="{C183D7F6-B498-43B3-948B-1728B52AA6E4}">
                <adec:decorative xmlns:adec="http://schemas.microsoft.com/office/drawing/2017/decorative" xmlns="" val="1"/>
              </a:ext>
            </a:extLst>
          </p:cNvPr>
          <p:cNvSpPr>
            <a:spLocks noGrp="1"/>
          </p:cNvSpPr>
          <p:nvPr>
            <p:ph idx="12" hasCustomPrompt="1"/>
          </p:nvPr>
        </p:nvSpPr>
        <p:spPr>
          <a:xfrm>
            <a:off x="948182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xmlns="" id="{08FBD2BF-3C8E-4153-80EE-99905AF06DB0}"/>
              </a:ext>
            </a:extLst>
          </p:cNvPr>
          <p:cNvSpPr>
            <a:spLocks noGrp="1"/>
          </p:cNvSpPr>
          <p:nvPr>
            <p:ph type="subTitle" idx="8" hasCustomPrompt="1"/>
          </p:nvPr>
        </p:nvSpPr>
        <p:spPr>
          <a:xfrm>
            <a:off x="9061704"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10" name="Content 4">
            <a:extLst>
              <a:ext uri="{FF2B5EF4-FFF2-40B4-BE49-F238E27FC236}">
                <a16:creationId xmlns:a16="http://schemas.microsoft.com/office/drawing/2014/main" xmlns="" id="{9F6FFAA7-B9C7-461E-8BB9-81670232C41F}"/>
              </a:ext>
            </a:extLst>
          </p:cNvPr>
          <p:cNvSpPr>
            <a:spLocks noGrp="1"/>
          </p:cNvSpPr>
          <p:nvPr>
            <p:ph type="body" idx="4" hasCustomPrompt="1"/>
          </p:nvPr>
        </p:nvSpPr>
        <p:spPr>
          <a:xfrm>
            <a:off x="9061704"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9" name="Title Border">
            <a:extLst>
              <a:ext uri="{FF2B5EF4-FFF2-40B4-BE49-F238E27FC236}">
                <a16:creationId xmlns:a16="http://schemas.microsoft.com/office/drawing/2014/main" xmlns="" id="{5E3E830F-DE1F-4A8F-992F-1D4BF5866636}"/>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54287532"/>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4 Large Pictures,and 4 Header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4 large pictures, and 4 headers</a:t>
            </a:r>
          </a:p>
        </p:txBody>
      </p:sp>
      <p:sp>
        <p:nvSpPr>
          <p:cNvPr id="11" name="Picture Left">
            <a:extLst>
              <a:ext uri="{FF2B5EF4-FFF2-40B4-BE49-F238E27FC236}">
                <a16:creationId xmlns:a16="http://schemas.microsoft.com/office/drawing/2014/main" xmlns="" id="{97C88FB1-7BD6-48D3-9B99-1098619F5246}"/>
              </a:ext>
              <a:ext uri="{C183D7F6-B498-43B3-948B-1728B52AA6E4}">
                <adec:decorative xmlns:adec="http://schemas.microsoft.com/office/drawing/2017/decorative" xmlns="" val="1"/>
              </a:ext>
            </a:extLst>
          </p:cNvPr>
          <p:cNvSpPr>
            <a:spLocks noGrp="1"/>
          </p:cNvSpPr>
          <p:nvPr>
            <p:ph idx="9" hasCustomPrompt="1"/>
          </p:nvPr>
        </p:nvSpPr>
        <p:spPr>
          <a:xfrm>
            <a:off x="365760"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Header Left">
            <a:extLst>
              <a:ext uri="{FF2B5EF4-FFF2-40B4-BE49-F238E27FC236}">
                <a16:creationId xmlns:a16="http://schemas.microsoft.com/office/drawing/2014/main" xmlns="" id="{CEBB69C5-28A4-4F99-A9FE-572F9D53CF4E}"/>
              </a:ext>
            </a:extLst>
          </p:cNvPr>
          <p:cNvSpPr>
            <a:spLocks noGrp="1"/>
          </p:cNvSpPr>
          <p:nvPr>
            <p:ph type="subTitle" idx="5" hasCustomPrompt="1"/>
          </p:nvPr>
        </p:nvSpPr>
        <p:spPr>
          <a:xfrm>
            <a:off x="365760"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2" name="Picture Center Left">
            <a:extLst>
              <a:ext uri="{FF2B5EF4-FFF2-40B4-BE49-F238E27FC236}">
                <a16:creationId xmlns:a16="http://schemas.microsoft.com/office/drawing/2014/main" xmlns="" id="{536ADC96-59CC-4670-BA80-757A11151BF9}"/>
              </a:ext>
              <a:ext uri="{C183D7F6-B498-43B3-948B-1728B52AA6E4}">
                <adec:decorative xmlns:adec="http://schemas.microsoft.com/office/drawing/2017/decorative" xmlns="" val="1"/>
              </a:ext>
            </a:extLst>
          </p:cNvPr>
          <p:cNvSpPr>
            <a:spLocks noGrp="1"/>
          </p:cNvSpPr>
          <p:nvPr>
            <p:ph idx="10" hasCustomPrompt="1"/>
          </p:nvPr>
        </p:nvSpPr>
        <p:spPr>
          <a:xfrm>
            <a:off x="3264408"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Header Center Left">
            <a:extLst>
              <a:ext uri="{FF2B5EF4-FFF2-40B4-BE49-F238E27FC236}">
                <a16:creationId xmlns:a16="http://schemas.microsoft.com/office/drawing/2014/main" xmlns="" id="{04C41CFA-9BF9-474A-89A9-E22790A538E2}"/>
              </a:ext>
            </a:extLst>
          </p:cNvPr>
          <p:cNvSpPr>
            <a:spLocks noGrp="1"/>
          </p:cNvSpPr>
          <p:nvPr>
            <p:ph type="subTitle" idx="6" hasCustomPrompt="1"/>
          </p:nvPr>
        </p:nvSpPr>
        <p:spPr>
          <a:xfrm>
            <a:off x="3264408"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3" name="Picture Center Right">
            <a:extLst>
              <a:ext uri="{FF2B5EF4-FFF2-40B4-BE49-F238E27FC236}">
                <a16:creationId xmlns:a16="http://schemas.microsoft.com/office/drawing/2014/main" xmlns="" id="{DEC705E3-5BBB-4173-AAF5-E12991B7D59F}"/>
              </a:ext>
              <a:ext uri="{C183D7F6-B498-43B3-948B-1728B52AA6E4}">
                <adec:decorative xmlns:adec="http://schemas.microsoft.com/office/drawing/2017/decorative" xmlns="" val="1"/>
              </a:ext>
            </a:extLst>
          </p:cNvPr>
          <p:cNvSpPr>
            <a:spLocks noGrp="1"/>
          </p:cNvSpPr>
          <p:nvPr>
            <p:ph idx="11" hasCustomPrompt="1"/>
          </p:nvPr>
        </p:nvSpPr>
        <p:spPr>
          <a:xfrm>
            <a:off x="6163056"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Header Center Right">
            <a:extLst>
              <a:ext uri="{FF2B5EF4-FFF2-40B4-BE49-F238E27FC236}">
                <a16:creationId xmlns:a16="http://schemas.microsoft.com/office/drawing/2014/main" xmlns="" id="{CF01F87A-DBEF-4657-8500-6A751FF3BC24}"/>
              </a:ext>
            </a:extLst>
          </p:cNvPr>
          <p:cNvSpPr>
            <a:spLocks noGrp="1"/>
          </p:cNvSpPr>
          <p:nvPr>
            <p:ph type="subTitle" idx="7" hasCustomPrompt="1"/>
          </p:nvPr>
        </p:nvSpPr>
        <p:spPr>
          <a:xfrm>
            <a:off x="6163056"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4" name="Picture Right">
            <a:extLst>
              <a:ext uri="{FF2B5EF4-FFF2-40B4-BE49-F238E27FC236}">
                <a16:creationId xmlns:a16="http://schemas.microsoft.com/office/drawing/2014/main" xmlns="" id="{3225055C-7E4D-4C57-84DA-4F32CFEE666E}"/>
              </a:ext>
            </a:extLst>
          </p:cNvPr>
          <p:cNvSpPr>
            <a:spLocks noGrp="1"/>
          </p:cNvSpPr>
          <p:nvPr>
            <p:ph idx="12" hasCustomPrompt="1"/>
          </p:nvPr>
        </p:nvSpPr>
        <p:spPr>
          <a:xfrm>
            <a:off x="9061704"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Header Right">
            <a:extLst>
              <a:ext uri="{FF2B5EF4-FFF2-40B4-BE49-F238E27FC236}">
                <a16:creationId xmlns:a16="http://schemas.microsoft.com/office/drawing/2014/main" xmlns="" id="{B17A76EF-1D7E-4BB9-BAFA-8EAA0807E356}"/>
              </a:ext>
            </a:extLst>
          </p:cNvPr>
          <p:cNvSpPr>
            <a:spLocks noGrp="1"/>
          </p:cNvSpPr>
          <p:nvPr>
            <p:ph type="subTitle" idx="8" hasCustomPrompt="1"/>
          </p:nvPr>
        </p:nvSpPr>
        <p:spPr>
          <a:xfrm>
            <a:off x="9061704"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9" name="Title Border">
            <a:extLst>
              <a:ext uri="{FF2B5EF4-FFF2-40B4-BE49-F238E27FC236}">
                <a16:creationId xmlns:a16="http://schemas.microsoft.com/office/drawing/2014/main" xmlns="" id="{5E3E830F-DE1F-4A8F-992F-1D4BF5866636}"/>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016381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Title, text box, 6 Pictures, and 6 Text Boxe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55E25BD5-0A7A-4C0F-8C7B-5FB1E17082BE}"/>
              </a:ext>
            </a:extLst>
          </p:cNvPr>
          <p:cNvSpPr>
            <a:spLocks noGrp="1"/>
          </p:cNvSpPr>
          <p:nvPr>
            <p:ph type="title" hasCustomPrompt="1"/>
          </p:nvPr>
        </p:nvSpPr>
        <p:spPr/>
        <p:txBody>
          <a:bodyPr/>
          <a:lstStyle>
            <a:lvl1pPr>
              <a:defRPr/>
            </a:lvl1pPr>
          </a:lstStyle>
          <a:p>
            <a:r>
              <a:rPr lang="en-US"/>
              <a:t>1 text box, 6 Images, and 6 text boxes</a:t>
            </a:r>
          </a:p>
        </p:txBody>
      </p:sp>
      <p:sp>
        <p:nvSpPr>
          <p:cNvPr id="11" name="Picture 1">
            <a:extLst>
              <a:ext uri="{FF2B5EF4-FFF2-40B4-BE49-F238E27FC236}">
                <a16:creationId xmlns:a16="http://schemas.microsoft.com/office/drawing/2014/main" xmlns="" id="{BA2767B8-F34C-4600-8F4B-21C0CDFE578E}"/>
              </a:ext>
              <a:ext uri="{C183D7F6-B498-43B3-948B-1728B52AA6E4}">
                <adec:decorative xmlns:adec="http://schemas.microsoft.com/office/drawing/2017/decorative" xmlns="" val="1"/>
              </a:ext>
            </a:extLst>
          </p:cNvPr>
          <p:cNvSpPr>
            <a:spLocks noGrp="1"/>
          </p:cNvSpPr>
          <p:nvPr>
            <p:ph idx="17" hasCustomPrompt="1"/>
          </p:nvPr>
        </p:nvSpPr>
        <p:spPr>
          <a:xfrm>
            <a:off x="1560576"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7" name="Content 1">
            <a:extLst>
              <a:ext uri="{FF2B5EF4-FFF2-40B4-BE49-F238E27FC236}">
                <a16:creationId xmlns:a16="http://schemas.microsoft.com/office/drawing/2014/main" xmlns="" id="{1EE45CD9-67F8-4A52-86F7-18140657CB4D}"/>
              </a:ext>
            </a:extLst>
          </p:cNvPr>
          <p:cNvSpPr>
            <a:spLocks noGrp="1"/>
          </p:cNvSpPr>
          <p:nvPr>
            <p:ph type="body" idx="1" hasCustomPrompt="1"/>
          </p:nvPr>
        </p:nvSpPr>
        <p:spPr>
          <a:xfrm>
            <a:off x="783336"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2" name="Picture 2">
            <a:extLst>
              <a:ext uri="{FF2B5EF4-FFF2-40B4-BE49-F238E27FC236}">
                <a16:creationId xmlns:a16="http://schemas.microsoft.com/office/drawing/2014/main" xmlns="" id="{0CE211BC-1E62-4A42-A199-9B1FBAD2CE23}"/>
              </a:ext>
              <a:ext uri="{C183D7F6-B498-43B3-948B-1728B52AA6E4}">
                <adec:decorative xmlns:adec="http://schemas.microsoft.com/office/drawing/2017/decorative" xmlns="" val="1"/>
              </a:ext>
            </a:extLst>
          </p:cNvPr>
          <p:cNvSpPr>
            <a:spLocks noGrp="1"/>
          </p:cNvSpPr>
          <p:nvPr>
            <p:ph idx="18" hasCustomPrompt="1"/>
          </p:nvPr>
        </p:nvSpPr>
        <p:spPr>
          <a:xfrm>
            <a:off x="5306568"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8" name="Content 2">
            <a:extLst>
              <a:ext uri="{FF2B5EF4-FFF2-40B4-BE49-F238E27FC236}">
                <a16:creationId xmlns:a16="http://schemas.microsoft.com/office/drawing/2014/main" xmlns="" id="{CD517463-352F-4D83-A9E1-0F789F96266D}"/>
              </a:ext>
            </a:extLst>
          </p:cNvPr>
          <p:cNvSpPr>
            <a:spLocks noGrp="1"/>
          </p:cNvSpPr>
          <p:nvPr>
            <p:ph type="body" idx="2" hasCustomPrompt="1"/>
          </p:nvPr>
        </p:nvSpPr>
        <p:spPr>
          <a:xfrm>
            <a:off x="4529328"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3" name="Picture 3">
            <a:extLst>
              <a:ext uri="{FF2B5EF4-FFF2-40B4-BE49-F238E27FC236}">
                <a16:creationId xmlns:a16="http://schemas.microsoft.com/office/drawing/2014/main" xmlns="" id="{815CD5D2-790A-41FA-B807-B7B212763D05}"/>
              </a:ext>
              <a:ext uri="{C183D7F6-B498-43B3-948B-1728B52AA6E4}">
                <adec:decorative xmlns:adec="http://schemas.microsoft.com/office/drawing/2017/decorative" xmlns="" val="1"/>
              </a:ext>
            </a:extLst>
          </p:cNvPr>
          <p:cNvSpPr>
            <a:spLocks noGrp="1"/>
          </p:cNvSpPr>
          <p:nvPr>
            <p:ph idx="19" hasCustomPrompt="1"/>
          </p:nvPr>
        </p:nvSpPr>
        <p:spPr>
          <a:xfrm>
            <a:off x="9064752"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9" name="Content 3">
            <a:extLst>
              <a:ext uri="{FF2B5EF4-FFF2-40B4-BE49-F238E27FC236}">
                <a16:creationId xmlns:a16="http://schemas.microsoft.com/office/drawing/2014/main" xmlns="" id="{CB7E0003-F180-4528-9992-B9342F92AF42}"/>
              </a:ext>
            </a:extLst>
          </p:cNvPr>
          <p:cNvSpPr>
            <a:spLocks noGrp="1"/>
          </p:cNvSpPr>
          <p:nvPr>
            <p:ph type="body" idx="3" hasCustomPrompt="1"/>
          </p:nvPr>
        </p:nvSpPr>
        <p:spPr>
          <a:xfrm>
            <a:off x="8287512"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4" name="Picture 4">
            <a:extLst>
              <a:ext uri="{FF2B5EF4-FFF2-40B4-BE49-F238E27FC236}">
                <a16:creationId xmlns:a16="http://schemas.microsoft.com/office/drawing/2014/main" xmlns="" id="{1D19D589-0526-4B91-878C-8F5B57AFE6B1}"/>
              </a:ext>
              <a:ext uri="{C183D7F6-B498-43B3-948B-1728B52AA6E4}">
                <adec:decorative xmlns:adec="http://schemas.microsoft.com/office/drawing/2017/decorative" xmlns="" val="1"/>
              </a:ext>
            </a:extLst>
          </p:cNvPr>
          <p:cNvSpPr>
            <a:spLocks noGrp="1"/>
          </p:cNvSpPr>
          <p:nvPr>
            <p:ph idx="20" hasCustomPrompt="1"/>
          </p:nvPr>
        </p:nvSpPr>
        <p:spPr>
          <a:xfrm>
            <a:off x="1560576"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10" name="Content 4">
            <a:extLst>
              <a:ext uri="{FF2B5EF4-FFF2-40B4-BE49-F238E27FC236}">
                <a16:creationId xmlns:a16="http://schemas.microsoft.com/office/drawing/2014/main" xmlns="" id="{9F6FFAA7-B9C7-461E-8BB9-81670232C41F}"/>
              </a:ext>
            </a:extLst>
          </p:cNvPr>
          <p:cNvSpPr>
            <a:spLocks noGrp="1"/>
          </p:cNvSpPr>
          <p:nvPr>
            <p:ph type="body" idx="4" hasCustomPrompt="1"/>
          </p:nvPr>
        </p:nvSpPr>
        <p:spPr>
          <a:xfrm>
            <a:off x="783336"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30" name="Picture 5">
            <a:extLst>
              <a:ext uri="{FF2B5EF4-FFF2-40B4-BE49-F238E27FC236}">
                <a16:creationId xmlns:a16="http://schemas.microsoft.com/office/drawing/2014/main" xmlns="" id="{6A136B8D-0BEF-4C03-8B3C-BF95C65548B3}"/>
              </a:ext>
              <a:ext uri="{C183D7F6-B498-43B3-948B-1728B52AA6E4}">
                <adec:decorative xmlns:adec="http://schemas.microsoft.com/office/drawing/2017/decorative" xmlns="" val="1"/>
              </a:ext>
            </a:extLst>
          </p:cNvPr>
          <p:cNvSpPr>
            <a:spLocks noGrp="1"/>
          </p:cNvSpPr>
          <p:nvPr>
            <p:ph idx="21" hasCustomPrompt="1"/>
          </p:nvPr>
        </p:nvSpPr>
        <p:spPr>
          <a:xfrm>
            <a:off x="5306568"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2" name="Content 5">
            <a:extLst>
              <a:ext uri="{FF2B5EF4-FFF2-40B4-BE49-F238E27FC236}">
                <a16:creationId xmlns:a16="http://schemas.microsoft.com/office/drawing/2014/main" xmlns="" id="{4D93D3AB-1EE8-404D-9F8C-ED6967836914}"/>
              </a:ext>
            </a:extLst>
          </p:cNvPr>
          <p:cNvSpPr>
            <a:spLocks noGrp="1"/>
          </p:cNvSpPr>
          <p:nvPr>
            <p:ph type="body" idx="5" hasCustomPrompt="1"/>
          </p:nvPr>
        </p:nvSpPr>
        <p:spPr>
          <a:xfrm>
            <a:off x="4529328"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33" name="Picture 6">
            <a:extLst>
              <a:ext uri="{FF2B5EF4-FFF2-40B4-BE49-F238E27FC236}">
                <a16:creationId xmlns:a16="http://schemas.microsoft.com/office/drawing/2014/main" xmlns="" id="{AF549A83-F8CE-463B-9ED5-5A303AC8AC23}"/>
              </a:ext>
              <a:ext uri="{C183D7F6-B498-43B3-948B-1728B52AA6E4}">
                <adec:decorative xmlns:adec="http://schemas.microsoft.com/office/drawing/2017/decorative" xmlns="" val="1"/>
              </a:ext>
            </a:extLst>
          </p:cNvPr>
          <p:cNvSpPr>
            <a:spLocks noGrp="1"/>
          </p:cNvSpPr>
          <p:nvPr>
            <p:ph idx="22" hasCustomPrompt="1"/>
          </p:nvPr>
        </p:nvSpPr>
        <p:spPr>
          <a:xfrm>
            <a:off x="9064752"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5" name="Content 6">
            <a:extLst>
              <a:ext uri="{FF2B5EF4-FFF2-40B4-BE49-F238E27FC236}">
                <a16:creationId xmlns:a16="http://schemas.microsoft.com/office/drawing/2014/main" xmlns="" id="{E00DC7A1-D213-4110-B8F7-671693ED3BA2}"/>
              </a:ext>
            </a:extLst>
          </p:cNvPr>
          <p:cNvSpPr>
            <a:spLocks noGrp="1"/>
          </p:cNvSpPr>
          <p:nvPr>
            <p:ph type="body" idx="6" hasCustomPrompt="1"/>
          </p:nvPr>
        </p:nvSpPr>
        <p:spPr>
          <a:xfrm>
            <a:off x="8287512"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9" name="Title Border">
            <a:extLst>
              <a:ext uri="{FF2B5EF4-FFF2-40B4-BE49-F238E27FC236}">
                <a16:creationId xmlns:a16="http://schemas.microsoft.com/office/drawing/2014/main" xmlns="" id="{5E3E830F-DE1F-4A8F-992F-1D4BF5866636}"/>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361821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8 Small Pictures, 8 Headers, and 8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55E25BD5-0A7A-4C0F-8C7B-5FB1E17082BE}"/>
              </a:ext>
            </a:extLst>
          </p:cNvPr>
          <p:cNvSpPr>
            <a:spLocks noGrp="1"/>
          </p:cNvSpPr>
          <p:nvPr>
            <p:ph type="title" hasCustomPrompt="1"/>
          </p:nvPr>
        </p:nvSpPr>
        <p:spPr/>
        <p:txBody>
          <a:bodyPr/>
          <a:lstStyle>
            <a:lvl1pPr>
              <a:defRPr/>
            </a:lvl1pPr>
          </a:lstStyle>
          <a:p>
            <a:r>
              <a:rPr lang="en-US"/>
              <a:t>Title, 8 pictures, 8 headers, and 8 text fields</a:t>
            </a:r>
          </a:p>
        </p:txBody>
      </p:sp>
      <p:sp>
        <p:nvSpPr>
          <p:cNvPr id="11" name="Picture 1">
            <a:extLst>
              <a:ext uri="{FF2B5EF4-FFF2-40B4-BE49-F238E27FC236}">
                <a16:creationId xmlns:a16="http://schemas.microsoft.com/office/drawing/2014/main" xmlns="" id="{BA2767B8-F34C-4600-8F4B-21C0CDFE578E}"/>
              </a:ext>
              <a:ext uri="{C183D7F6-B498-43B3-948B-1728B52AA6E4}">
                <adec:decorative xmlns:adec="http://schemas.microsoft.com/office/drawing/2017/decorative" xmlns="" val="1"/>
              </a:ext>
            </a:extLst>
          </p:cNvPr>
          <p:cNvSpPr>
            <a:spLocks noGrp="1"/>
          </p:cNvSpPr>
          <p:nvPr>
            <p:ph idx="17" hasCustomPrompt="1"/>
          </p:nvPr>
        </p:nvSpPr>
        <p:spPr>
          <a:xfrm>
            <a:off x="365760"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xmlns="" id="{573CFC72-9096-4F5D-9BDB-96DE57732BB8}"/>
              </a:ext>
            </a:extLst>
          </p:cNvPr>
          <p:cNvSpPr>
            <a:spLocks noGrp="1"/>
          </p:cNvSpPr>
          <p:nvPr>
            <p:ph type="subTitle" idx="9" hasCustomPrompt="1"/>
          </p:nvPr>
        </p:nvSpPr>
        <p:spPr>
          <a:xfrm>
            <a:off x="365760"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7" name="Content 1">
            <a:extLst>
              <a:ext uri="{FF2B5EF4-FFF2-40B4-BE49-F238E27FC236}">
                <a16:creationId xmlns:a16="http://schemas.microsoft.com/office/drawing/2014/main" xmlns="" id="{1EE45CD9-67F8-4A52-86F7-18140657CB4D}"/>
              </a:ext>
            </a:extLst>
          </p:cNvPr>
          <p:cNvSpPr>
            <a:spLocks noGrp="1"/>
          </p:cNvSpPr>
          <p:nvPr>
            <p:ph type="body" idx="1" hasCustomPrompt="1"/>
          </p:nvPr>
        </p:nvSpPr>
        <p:spPr>
          <a:xfrm>
            <a:off x="365760"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2" name="Picture 2">
            <a:extLst>
              <a:ext uri="{FF2B5EF4-FFF2-40B4-BE49-F238E27FC236}">
                <a16:creationId xmlns:a16="http://schemas.microsoft.com/office/drawing/2014/main" xmlns="" id="{0CE211BC-1E62-4A42-A199-9B1FBAD2CE23}"/>
              </a:ext>
              <a:ext uri="{C183D7F6-B498-43B3-948B-1728B52AA6E4}">
                <adec:decorative xmlns:adec="http://schemas.microsoft.com/office/drawing/2017/decorative" xmlns="" val="1"/>
              </a:ext>
            </a:extLst>
          </p:cNvPr>
          <p:cNvSpPr>
            <a:spLocks noGrp="1"/>
          </p:cNvSpPr>
          <p:nvPr>
            <p:ph idx="18" hasCustomPrompt="1"/>
          </p:nvPr>
        </p:nvSpPr>
        <p:spPr>
          <a:xfrm>
            <a:off x="3264408"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xmlns="" id="{3777F387-CD61-4FDE-AE0D-E17DE70D3B19}"/>
              </a:ext>
            </a:extLst>
          </p:cNvPr>
          <p:cNvSpPr>
            <a:spLocks noGrp="1"/>
          </p:cNvSpPr>
          <p:nvPr>
            <p:ph type="subTitle" idx="10" hasCustomPrompt="1"/>
          </p:nvPr>
        </p:nvSpPr>
        <p:spPr>
          <a:xfrm>
            <a:off x="3264408"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8" name="Content 2">
            <a:extLst>
              <a:ext uri="{FF2B5EF4-FFF2-40B4-BE49-F238E27FC236}">
                <a16:creationId xmlns:a16="http://schemas.microsoft.com/office/drawing/2014/main" xmlns="" id="{CD517463-352F-4D83-A9E1-0F789F96266D}"/>
              </a:ext>
            </a:extLst>
          </p:cNvPr>
          <p:cNvSpPr>
            <a:spLocks noGrp="1"/>
          </p:cNvSpPr>
          <p:nvPr>
            <p:ph type="body" idx="2" hasCustomPrompt="1"/>
          </p:nvPr>
        </p:nvSpPr>
        <p:spPr>
          <a:xfrm>
            <a:off x="3264408"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3" name="Picture 3">
            <a:extLst>
              <a:ext uri="{FF2B5EF4-FFF2-40B4-BE49-F238E27FC236}">
                <a16:creationId xmlns:a16="http://schemas.microsoft.com/office/drawing/2014/main" xmlns="" id="{815CD5D2-790A-41FA-B807-B7B212763D05}"/>
              </a:ext>
              <a:ext uri="{C183D7F6-B498-43B3-948B-1728B52AA6E4}">
                <adec:decorative xmlns:adec="http://schemas.microsoft.com/office/drawing/2017/decorative" xmlns="" val="1"/>
              </a:ext>
            </a:extLst>
          </p:cNvPr>
          <p:cNvSpPr>
            <a:spLocks noGrp="1"/>
          </p:cNvSpPr>
          <p:nvPr>
            <p:ph idx="19" hasCustomPrompt="1"/>
          </p:nvPr>
        </p:nvSpPr>
        <p:spPr>
          <a:xfrm>
            <a:off x="6163056"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xmlns="" id="{CF3CD244-8B44-44A6-A623-84365E91EAE7}"/>
              </a:ext>
            </a:extLst>
          </p:cNvPr>
          <p:cNvSpPr>
            <a:spLocks noGrp="1"/>
          </p:cNvSpPr>
          <p:nvPr>
            <p:ph type="subTitle" idx="11" hasCustomPrompt="1"/>
          </p:nvPr>
        </p:nvSpPr>
        <p:spPr>
          <a:xfrm>
            <a:off x="6163056"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9" name="Content 3">
            <a:extLst>
              <a:ext uri="{FF2B5EF4-FFF2-40B4-BE49-F238E27FC236}">
                <a16:creationId xmlns:a16="http://schemas.microsoft.com/office/drawing/2014/main" xmlns="" id="{CB7E0003-F180-4528-9992-B9342F92AF42}"/>
              </a:ext>
            </a:extLst>
          </p:cNvPr>
          <p:cNvSpPr>
            <a:spLocks noGrp="1"/>
          </p:cNvSpPr>
          <p:nvPr>
            <p:ph type="body" idx="3" hasCustomPrompt="1"/>
          </p:nvPr>
        </p:nvSpPr>
        <p:spPr>
          <a:xfrm>
            <a:off x="6163056"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4" name="Picture 4">
            <a:extLst>
              <a:ext uri="{FF2B5EF4-FFF2-40B4-BE49-F238E27FC236}">
                <a16:creationId xmlns:a16="http://schemas.microsoft.com/office/drawing/2014/main" xmlns="" id="{1D19D589-0526-4B91-878C-8F5B57AFE6B1}"/>
              </a:ext>
              <a:ext uri="{C183D7F6-B498-43B3-948B-1728B52AA6E4}">
                <adec:decorative xmlns:adec="http://schemas.microsoft.com/office/drawing/2017/decorative" xmlns="" val="1"/>
              </a:ext>
            </a:extLst>
          </p:cNvPr>
          <p:cNvSpPr>
            <a:spLocks noGrp="1"/>
          </p:cNvSpPr>
          <p:nvPr>
            <p:ph idx="20" hasCustomPrompt="1"/>
          </p:nvPr>
        </p:nvSpPr>
        <p:spPr>
          <a:xfrm>
            <a:off x="9061704"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xmlns="" id="{08FBD2BF-3C8E-4153-80EE-99905AF06DB0}"/>
              </a:ext>
            </a:extLst>
          </p:cNvPr>
          <p:cNvSpPr>
            <a:spLocks noGrp="1"/>
          </p:cNvSpPr>
          <p:nvPr>
            <p:ph type="subTitle" idx="12" hasCustomPrompt="1"/>
          </p:nvPr>
        </p:nvSpPr>
        <p:spPr>
          <a:xfrm>
            <a:off x="9061704"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10" name="Content 4">
            <a:extLst>
              <a:ext uri="{FF2B5EF4-FFF2-40B4-BE49-F238E27FC236}">
                <a16:creationId xmlns:a16="http://schemas.microsoft.com/office/drawing/2014/main" xmlns="" id="{9F6FFAA7-B9C7-461E-8BB9-81670232C41F}"/>
              </a:ext>
            </a:extLst>
          </p:cNvPr>
          <p:cNvSpPr>
            <a:spLocks noGrp="1"/>
          </p:cNvSpPr>
          <p:nvPr>
            <p:ph type="body" idx="4" hasCustomPrompt="1"/>
          </p:nvPr>
        </p:nvSpPr>
        <p:spPr>
          <a:xfrm>
            <a:off x="9061704"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0" name="Picture 5">
            <a:extLst>
              <a:ext uri="{FF2B5EF4-FFF2-40B4-BE49-F238E27FC236}">
                <a16:creationId xmlns:a16="http://schemas.microsoft.com/office/drawing/2014/main" xmlns="" id="{6A136B8D-0BEF-4C03-8B3C-BF95C65548B3}"/>
              </a:ext>
              <a:ext uri="{C183D7F6-B498-43B3-948B-1728B52AA6E4}">
                <adec:decorative xmlns:adec="http://schemas.microsoft.com/office/drawing/2017/decorative" xmlns="" val="1"/>
              </a:ext>
            </a:extLst>
          </p:cNvPr>
          <p:cNvSpPr>
            <a:spLocks noGrp="1"/>
          </p:cNvSpPr>
          <p:nvPr>
            <p:ph idx="21" hasCustomPrompt="1"/>
          </p:nvPr>
        </p:nvSpPr>
        <p:spPr>
          <a:xfrm>
            <a:off x="365760"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1" name="Content Header 5">
            <a:extLst>
              <a:ext uri="{FF2B5EF4-FFF2-40B4-BE49-F238E27FC236}">
                <a16:creationId xmlns:a16="http://schemas.microsoft.com/office/drawing/2014/main" xmlns="" id="{E8024806-5459-4580-AA84-DFE98F18A5A3}"/>
              </a:ext>
            </a:extLst>
          </p:cNvPr>
          <p:cNvSpPr>
            <a:spLocks noGrp="1"/>
          </p:cNvSpPr>
          <p:nvPr>
            <p:ph type="subTitle" idx="13" hasCustomPrompt="1"/>
          </p:nvPr>
        </p:nvSpPr>
        <p:spPr>
          <a:xfrm>
            <a:off x="365760"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32" name="Content 5">
            <a:extLst>
              <a:ext uri="{FF2B5EF4-FFF2-40B4-BE49-F238E27FC236}">
                <a16:creationId xmlns:a16="http://schemas.microsoft.com/office/drawing/2014/main" xmlns="" id="{4D93D3AB-1EE8-404D-9F8C-ED6967836914}"/>
              </a:ext>
            </a:extLst>
          </p:cNvPr>
          <p:cNvSpPr>
            <a:spLocks noGrp="1"/>
          </p:cNvSpPr>
          <p:nvPr>
            <p:ph type="body" idx="5" hasCustomPrompt="1"/>
          </p:nvPr>
        </p:nvSpPr>
        <p:spPr>
          <a:xfrm>
            <a:off x="365760"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3" name="Picture 6">
            <a:extLst>
              <a:ext uri="{FF2B5EF4-FFF2-40B4-BE49-F238E27FC236}">
                <a16:creationId xmlns:a16="http://schemas.microsoft.com/office/drawing/2014/main" xmlns="" id="{AF549A83-F8CE-463B-9ED5-5A303AC8AC23}"/>
              </a:ext>
              <a:ext uri="{C183D7F6-B498-43B3-948B-1728B52AA6E4}">
                <adec:decorative xmlns:adec="http://schemas.microsoft.com/office/drawing/2017/decorative" xmlns="" val="1"/>
              </a:ext>
            </a:extLst>
          </p:cNvPr>
          <p:cNvSpPr>
            <a:spLocks noGrp="1"/>
          </p:cNvSpPr>
          <p:nvPr>
            <p:ph idx="22" hasCustomPrompt="1"/>
          </p:nvPr>
        </p:nvSpPr>
        <p:spPr>
          <a:xfrm>
            <a:off x="3264408"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4" name="Content Header 6">
            <a:extLst>
              <a:ext uri="{FF2B5EF4-FFF2-40B4-BE49-F238E27FC236}">
                <a16:creationId xmlns:a16="http://schemas.microsoft.com/office/drawing/2014/main" xmlns="" id="{484800A7-DA7A-48C2-BD82-C01F6FD9DB3E}"/>
              </a:ext>
            </a:extLst>
          </p:cNvPr>
          <p:cNvSpPr>
            <a:spLocks noGrp="1"/>
          </p:cNvSpPr>
          <p:nvPr>
            <p:ph type="subTitle" idx="14" hasCustomPrompt="1"/>
          </p:nvPr>
        </p:nvSpPr>
        <p:spPr>
          <a:xfrm>
            <a:off x="3264408"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35" name="Content 6">
            <a:extLst>
              <a:ext uri="{FF2B5EF4-FFF2-40B4-BE49-F238E27FC236}">
                <a16:creationId xmlns:a16="http://schemas.microsoft.com/office/drawing/2014/main" xmlns="" id="{E00DC7A1-D213-4110-B8F7-671693ED3BA2}"/>
              </a:ext>
            </a:extLst>
          </p:cNvPr>
          <p:cNvSpPr>
            <a:spLocks noGrp="1"/>
          </p:cNvSpPr>
          <p:nvPr>
            <p:ph type="body" idx="6" hasCustomPrompt="1"/>
          </p:nvPr>
        </p:nvSpPr>
        <p:spPr>
          <a:xfrm>
            <a:off x="3264408"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6" name="Picture 7">
            <a:extLst>
              <a:ext uri="{FF2B5EF4-FFF2-40B4-BE49-F238E27FC236}">
                <a16:creationId xmlns:a16="http://schemas.microsoft.com/office/drawing/2014/main" xmlns="" id="{0FD6813E-DBAA-47AF-94A9-F300864878FA}"/>
              </a:ext>
              <a:ext uri="{C183D7F6-B498-43B3-948B-1728B52AA6E4}">
                <adec:decorative xmlns:adec="http://schemas.microsoft.com/office/drawing/2017/decorative" xmlns="" val="1"/>
              </a:ext>
            </a:extLst>
          </p:cNvPr>
          <p:cNvSpPr>
            <a:spLocks noGrp="1"/>
          </p:cNvSpPr>
          <p:nvPr>
            <p:ph idx="23" hasCustomPrompt="1"/>
          </p:nvPr>
        </p:nvSpPr>
        <p:spPr>
          <a:xfrm>
            <a:off x="6163056"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7" name="Content Header 7">
            <a:extLst>
              <a:ext uri="{FF2B5EF4-FFF2-40B4-BE49-F238E27FC236}">
                <a16:creationId xmlns:a16="http://schemas.microsoft.com/office/drawing/2014/main" xmlns="" id="{706046A5-A656-4648-BD39-64FA5E94B613}"/>
              </a:ext>
            </a:extLst>
          </p:cNvPr>
          <p:cNvSpPr>
            <a:spLocks noGrp="1"/>
          </p:cNvSpPr>
          <p:nvPr>
            <p:ph type="subTitle" idx="15" hasCustomPrompt="1"/>
          </p:nvPr>
        </p:nvSpPr>
        <p:spPr>
          <a:xfrm>
            <a:off x="6163056"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38" name="Content 7">
            <a:extLst>
              <a:ext uri="{FF2B5EF4-FFF2-40B4-BE49-F238E27FC236}">
                <a16:creationId xmlns:a16="http://schemas.microsoft.com/office/drawing/2014/main" xmlns="" id="{9B368858-C97D-421E-8EFA-7300741447EE}"/>
              </a:ext>
            </a:extLst>
          </p:cNvPr>
          <p:cNvSpPr>
            <a:spLocks noGrp="1"/>
          </p:cNvSpPr>
          <p:nvPr>
            <p:ph type="body" idx="7" hasCustomPrompt="1"/>
          </p:nvPr>
        </p:nvSpPr>
        <p:spPr>
          <a:xfrm>
            <a:off x="6163056"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9" name="Picture 8">
            <a:extLst>
              <a:ext uri="{FF2B5EF4-FFF2-40B4-BE49-F238E27FC236}">
                <a16:creationId xmlns:a16="http://schemas.microsoft.com/office/drawing/2014/main" xmlns="" id="{9A78C933-BE2D-4980-BE96-E14880669883}"/>
              </a:ext>
              <a:ext uri="{C183D7F6-B498-43B3-948B-1728B52AA6E4}">
                <adec:decorative xmlns:adec="http://schemas.microsoft.com/office/drawing/2017/decorative" xmlns="" val="1"/>
              </a:ext>
            </a:extLst>
          </p:cNvPr>
          <p:cNvSpPr>
            <a:spLocks noGrp="1"/>
          </p:cNvSpPr>
          <p:nvPr>
            <p:ph idx="24" hasCustomPrompt="1"/>
          </p:nvPr>
        </p:nvSpPr>
        <p:spPr>
          <a:xfrm>
            <a:off x="9061704"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40" name="Content Header 8">
            <a:extLst>
              <a:ext uri="{FF2B5EF4-FFF2-40B4-BE49-F238E27FC236}">
                <a16:creationId xmlns:a16="http://schemas.microsoft.com/office/drawing/2014/main" xmlns="" id="{DE6244C7-6311-4CE0-AB72-2F6B429380EE}"/>
              </a:ext>
            </a:extLst>
          </p:cNvPr>
          <p:cNvSpPr>
            <a:spLocks noGrp="1"/>
          </p:cNvSpPr>
          <p:nvPr>
            <p:ph type="subTitle" idx="16" hasCustomPrompt="1"/>
          </p:nvPr>
        </p:nvSpPr>
        <p:spPr>
          <a:xfrm>
            <a:off x="9061704"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41" name="Content 8">
            <a:extLst>
              <a:ext uri="{FF2B5EF4-FFF2-40B4-BE49-F238E27FC236}">
                <a16:creationId xmlns:a16="http://schemas.microsoft.com/office/drawing/2014/main" xmlns="" id="{FD06B556-F6DC-4CCE-8B02-F0089954096F}"/>
              </a:ext>
            </a:extLst>
          </p:cNvPr>
          <p:cNvSpPr>
            <a:spLocks noGrp="1"/>
          </p:cNvSpPr>
          <p:nvPr>
            <p:ph type="body" idx="8" hasCustomPrompt="1"/>
          </p:nvPr>
        </p:nvSpPr>
        <p:spPr>
          <a:xfrm>
            <a:off x="9061704"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9" name="Title Border">
            <a:extLst>
              <a:ext uri="{FF2B5EF4-FFF2-40B4-BE49-F238E27FC236}">
                <a16:creationId xmlns:a16="http://schemas.microsoft.com/office/drawing/2014/main" xmlns="" id="{5E3E830F-DE1F-4A8F-992F-1D4BF5866636}"/>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3130084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and Gallar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9A1AD47A-644D-4968-9CC8-C9014D5497DB}"/>
              </a:ext>
            </a:extLst>
          </p:cNvPr>
          <p:cNvSpPr>
            <a:spLocks noGrp="1"/>
          </p:cNvSpPr>
          <p:nvPr>
            <p:ph type="title" hasCustomPrompt="1"/>
          </p:nvPr>
        </p:nvSpPr>
        <p:spPr>
          <a:xfrm>
            <a:off x="365760" y="301752"/>
            <a:ext cx="11569209" cy="731318"/>
          </a:xfrm>
        </p:spPr>
        <p:txBody>
          <a:bodyPr/>
          <a:lstStyle>
            <a:lvl1pPr>
              <a:defRPr/>
            </a:lvl1pPr>
          </a:lstStyle>
          <a:p>
            <a:r>
              <a:rPr lang="en-US"/>
              <a:t>Title and 8 pictures</a:t>
            </a:r>
          </a:p>
        </p:txBody>
      </p:sp>
      <p:sp>
        <p:nvSpPr>
          <p:cNvPr id="11" name="Picture 1">
            <a:extLst>
              <a:ext uri="{FF2B5EF4-FFF2-40B4-BE49-F238E27FC236}">
                <a16:creationId xmlns:a16="http://schemas.microsoft.com/office/drawing/2014/main" xmlns="" id="{01E0569B-0304-4CF2-95FE-74EEAC9AEC38}"/>
              </a:ext>
            </a:extLst>
          </p:cNvPr>
          <p:cNvSpPr>
            <a:spLocks noGrp="1"/>
          </p:cNvSpPr>
          <p:nvPr>
            <p:ph idx="1" hasCustomPrompt="1"/>
          </p:nvPr>
        </p:nvSpPr>
        <p:spPr>
          <a:xfrm>
            <a:off x="45122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2" name="Picture 2">
            <a:extLst>
              <a:ext uri="{FF2B5EF4-FFF2-40B4-BE49-F238E27FC236}">
                <a16:creationId xmlns:a16="http://schemas.microsoft.com/office/drawing/2014/main" xmlns="" id="{4E39BCC2-7E6B-49A6-88A7-4389D0876599}"/>
              </a:ext>
            </a:extLst>
          </p:cNvPr>
          <p:cNvSpPr>
            <a:spLocks noGrp="1"/>
          </p:cNvSpPr>
          <p:nvPr>
            <p:ph idx="2" hasCustomPrompt="1"/>
          </p:nvPr>
        </p:nvSpPr>
        <p:spPr>
          <a:xfrm>
            <a:off x="3348813"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3" name="Picture 3">
            <a:extLst>
              <a:ext uri="{FF2B5EF4-FFF2-40B4-BE49-F238E27FC236}">
                <a16:creationId xmlns:a16="http://schemas.microsoft.com/office/drawing/2014/main" xmlns="" id="{292A7B23-5883-4A03-AA9E-D7887267A0B5}"/>
              </a:ext>
            </a:extLst>
          </p:cNvPr>
          <p:cNvSpPr>
            <a:spLocks noGrp="1"/>
          </p:cNvSpPr>
          <p:nvPr>
            <p:ph idx="3" hasCustomPrompt="1"/>
          </p:nvPr>
        </p:nvSpPr>
        <p:spPr>
          <a:xfrm>
            <a:off x="6246406"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4" name="Picture 4">
            <a:extLst>
              <a:ext uri="{FF2B5EF4-FFF2-40B4-BE49-F238E27FC236}">
                <a16:creationId xmlns:a16="http://schemas.microsoft.com/office/drawing/2014/main" xmlns="" id="{871FBC72-3D16-49CE-BD02-AD416196D37A}"/>
              </a:ext>
            </a:extLst>
          </p:cNvPr>
          <p:cNvSpPr>
            <a:spLocks noGrp="1"/>
          </p:cNvSpPr>
          <p:nvPr>
            <p:ph idx="4" hasCustomPrompt="1"/>
          </p:nvPr>
        </p:nvSpPr>
        <p:spPr>
          <a:xfrm>
            <a:off x="914400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5" name="Picture 5">
            <a:extLst>
              <a:ext uri="{FF2B5EF4-FFF2-40B4-BE49-F238E27FC236}">
                <a16:creationId xmlns:a16="http://schemas.microsoft.com/office/drawing/2014/main" xmlns="" id="{CCC335E7-FA18-44DB-ACBC-F2DABE9FB384}"/>
              </a:ext>
            </a:extLst>
          </p:cNvPr>
          <p:cNvSpPr>
            <a:spLocks noGrp="1"/>
          </p:cNvSpPr>
          <p:nvPr>
            <p:ph idx="5" hasCustomPrompt="1"/>
          </p:nvPr>
        </p:nvSpPr>
        <p:spPr>
          <a:xfrm>
            <a:off x="45122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6" name="Picture 6">
            <a:extLst>
              <a:ext uri="{FF2B5EF4-FFF2-40B4-BE49-F238E27FC236}">
                <a16:creationId xmlns:a16="http://schemas.microsoft.com/office/drawing/2014/main" xmlns="" id="{BB740650-61A2-4FDC-8700-54D96F01FF5A}"/>
              </a:ext>
            </a:extLst>
          </p:cNvPr>
          <p:cNvSpPr>
            <a:spLocks noGrp="1"/>
          </p:cNvSpPr>
          <p:nvPr>
            <p:ph idx="6" hasCustomPrompt="1"/>
          </p:nvPr>
        </p:nvSpPr>
        <p:spPr>
          <a:xfrm>
            <a:off x="3348813"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7" name="Picture 7">
            <a:extLst>
              <a:ext uri="{FF2B5EF4-FFF2-40B4-BE49-F238E27FC236}">
                <a16:creationId xmlns:a16="http://schemas.microsoft.com/office/drawing/2014/main" xmlns="" id="{CA951A10-B648-4F4E-87FD-97FD8FEB4106}"/>
              </a:ext>
            </a:extLst>
          </p:cNvPr>
          <p:cNvSpPr>
            <a:spLocks noGrp="1"/>
          </p:cNvSpPr>
          <p:nvPr>
            <p:ph idx="7" hasCustomPrompt="1"/>
          </p:nvPr>
        </p:nvSpPr>
        <p:spPr>
          <a:xfrm>
            <a:off x="6246406"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8" name="Picture 8">
            <a:extLst>
              <a:ext uri="{FF2B5EF4-FFF2-40B4-BE49-F238E27FC236}">
                <a16:creationId xmlns:a16="http://schemas.microsoft.com/office/drawing/2014/main" xmlns="" id="{1F4C4007-9EA0-4D1F-938D-A38B105119E9}"/>
              </a:ext>
            </a:extLst>
          </p:cNvPr>
          <p:cNvSpPr>
            <a:spLocks noGrp="1"/>
          </p:cNvSpPr>
          <p:nvPr>
            <p:ph idx="8" hasCustomPrompt="1"/>
          </p:nvPr>
        </p:nvSpPr>
        <p:spPr>
          <a:xfrm>
            <a:off x="914400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xmlns="" id="{5E3E830F-DE1F-4A8F-992F-1D4BF5866636}"/>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861730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9A1AD47A-644D-4968-9CC8-C9014D5497DB}"/>
              </a:ext>
            </a:extLst>
          </p:cNvPr>
          <p:cNvSpPr>
            <a:spLocks noGrp="1"/>
          </p:cNvSpPr>
          <p:nvPr>
            <p:ph type="title" hasCustomPrompt="1"/>
          </p:nvPr>
        </p:nvSpPr>
        <p:spPr/>
        <p:txBody>
          <a:bodyPr/>
          <a:lstStyle>
            <a:lvl1pPr>
              <a:defRPr/>
            </a:lvl1pPr>
          </a:lstStyle>
          <a:p>
            <a:r>
              <a:rPr lang="en-US"/>
              <a:t>Title only layout</a:t>
            </a:r>
          </a:p>
        </p:txBody>
      </p:sp>
      <p:sp>
        <p:nvSpPr>
          <p:cNvPr id="19" name="Title Border">
            <a:extLst>
              <a:ext uri="{FF2B5EF4-FFF2-40B4-BE49-F238E27FC236}">
                <a16:creationId xmlns:a16="http://schemas.microsoft.com/office/drawing/2014/main" xmlns="" id="{5C923B7C-0930-466B-9A4C-4F269F22E021}"/>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6972315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Blank">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9A1AD47A-644D-4968-9CC8-C9014D5497DB}"/>
              </a:ext>
            </a:extLst>
          </p:cNvPr>
          <p:cNvSpPr>
            <a:spLocks noGrp="1"/>
          </p:cNvSpPr>
          <p:nvPr>
            <p:ph type="title" hasCustomPrompt="1"/>
          </p:nvPr>
        </p:nvSpPr>
        <p:spPr/>
        <p:txBody>
          <a:bodyPr/>
          <a:lstStyle>
            <a:lvl1pPr>
              <a:defRPr/>
            </a:lvl1pPr>
          </a:lstStyle>
          <a:p>
            <a:r>
              <a:rPr lang="en-US"/>
              <a:t>Title only blank layout</a:t>
            </a:r>
          </a:p>
        </p:txBody>
      </p:sp>
    </p:spTree>
    <p:custDataLst>
      <p:tags r:id="rId1"/>
    </p:custDataLst>
    <p:extLst>
      <p:ext uri="{BB962C8B-B14F-4D97-AF65-F5344CB8AC3E}">
        <p14:creationId xmlns:p14="http://schemas.microsoft.com/office/powerpoint/2010/main" val="30636064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mall Title and Archite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9A1AD47A-644D-4968-9CC8-C9014D5497DB}"/>
              </a:ext>
            </a:extLst>
          </p:cNvPr>
          <p:cNvSpPr>
            <a:spLocks noGrp="1"/>
          </p:cNvSpPr>
          <p:nvPr>
            <p:ph type="title" hasCustomPrompt="1"/>
          </p:nvPr>
        </p:nvSpPr>
        <p:spPr>
          <a:xfrm>
            <a:off x="365760" y="299526"/>
            <a:ext cx="11569209" cy="289591"/>
          </a:xfrm>
        </p:spPr>
        <p:txBody>
          <a:bodyPr>
            <a:normAutofit/>
          </a:bodyPr>
          <a:lstStyle>
            <a:lvl1pPr>
              <a:defRPr sz="1600"/>
            </a:lvl1pPr>
          </a:lstStyle>
          <a:p>
            <a:r>
              <a:rPr lang="en-US"/>
              <a:t>Architecture layout</a:t>
            </a:r>
          </a:p>
        </p:txBody>
      </p:sp>
    </p:spTree>
    <p:custDataLst>
      <p:tags r:id="rId1"/>
    </p:custDataLst>
    <p:extLst>
      <p:ext uri="{BB962C8B-B14F-4D97-AF65-F5344CB8AC3E}">
        <p14:creationId xmlns:p14="http://schemas.microsoft.com/office/powerpoint/2010/main" val="11707173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Full Bleed Imag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9A1AD47A-644D-4968-9CC8-C9014D5497DB}"/>
              </a:ext>
            </a:extLst>
          </p:cNvPr>
          <p:cNvSpPr>
            <a:spLocks noGrp="1"/>
          </p:cNvSpPr>
          <p:nvPr>
            <p:ph type="title" hasCustomPrompt="1"/>
          </p:nvPr>
        </p:nvSpPr>
        <p:spPr>
          <a:xfrm>
            <a:off x="0" y="154244"/>
            <a:ext cx="12192000" cy="289591"/>
          </a:xfrm>
        </p:spPr>
        <p:txBody>
          <a:bodyPr>
            <a:normAutofit/>
          </a:bodyPr>
          <a:lstStyle>
            <a:lvl1pPr marL="228600">
              <a:defRPr sz="1600"/>
            </a:lvl1pPr>
          </a:lstStyle>
          <a:p>
            <a:r>
              <a:rPr lang="en-US"/>
              <a:t>Full Image layout</a:t>
            </a:r>
          </a:p>
        </p:txBody>
      </p:sp>
      <p:sp>
        <p:nvSpPr>
          <p:cNvPr id="11" name="Picture">
            <a:extLst>
              <a:ext uri="{FF2B5EF4-FFF2-40B4-BE49-F238E27FC236}">
                <a16:creationId xmlns:a16="http://schemas.microsoft.com/office/drawing/2014/main" xmlns="" id="{3725AF1B-6140-4505-81CD-922F8227415C}"/>
              </a:ext>
            </a:extLst>
          </p:cNvPr>
          <p:cNvSpPr>
            <a:spLocks noGrp="1"/>
          </p:cNvSpPr>
          <p:nvPr>
            <p:ph sz="quarter" idx="11" hasCustomPrompt="1"/>
          </p:nvPr>
        </p:nvSpPr>
        <p:spPr>
          <a:xfrm>
            <a:off x="0" y="444499"/>
            <a:ext cx="12192000" cy="5979265"/>
          </a:xfrm>
        </p:spPr>
        <p:txBody>
          <a:bodyPr anchor="ctr">
            <a:normAutofit/>
          </a:bodyPr>
          <a:lstStyle>
            <a:lvl1pPr marL="0" indent="0" algn="ctr">
              <a:buNone/>
              <a:defRPr sz="3600"/>
            </a:lvl1pPr>
          </a:lstStyle>
          <a:p>
            <a:r>
              <a:rPr lang="en-US"/>
              <a:t>Click icon to add image</a:t>
            </a:r>
          </a:p>
        </p:txBody>
      </p:sp>
    </p:spTree>
    <p:custDataLst>
      <p:tags r:id="rId1"/>
    </p:custDataLst>
    <p:extLst>
      <p:ext uri="{BB962C8B-B14F-4D97-AF65-F5344CB8AC3E}">
        <p14:creationId xmlns:p14="http://schemas.microsoft.com/office/powerpoint/2010/main" val="12631270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KC-Vertical-Question">
    <p:bg>
      <p:bgPr>
        <a:solidFill>
          <a:schemeClr val="bg1"/>
        </a:solidFill>
        <a:effectLst/>
      </p:bgPr>
    </p:bg>
    <p:spTree>
      <p:nvGrpSpPr>
        <p:cNvPr id="1" name=""/>
        <p:cNvGrpSpPr/>
        <p:nvPr/>
      </p:nvGrpSpPr>
      <p:grpSpPr>
        <a:xfrm>
          <a:off x="0" y="0"/>
          <a:ext cx="0" cy="0"/>
          <a:chOff x="0" y="0"/>
          <a:chExt cx="0" cy="0"/>
        </a:xfrm>
      </p:grpSpPr>
      <p:grpSp>
        <p:nvGrpSpPr>
          <p:cNvPr id="24" name="Background Images">
            <a:extLst>
              <a:ext uri="{FF2B5EF4-FFF2-40B4-BE49-F238E27FC236}">
                <a16:creationId xmlns:a16="http://schemas.microsoft.com/office/drawing/2014/main" xmlns="" id="{EE3862B2-782C-42D5-9515-66EBE7A19C9A}"/>
              </a:ext>
            </a:extLst>
          </p:cNvPr>
          <p:cNvGrpSpPr/>
          <p:nvPr/>
        </p:nvGrpSpPr>
        <p:grpSpPr>
          <a:xfrm>
            <a:off x="0" y="1"/>
            <a:ext cx="12192000" cy="6858000"/>
            <a:chOff x="0" y="1"/>
            <a:chExt cx="12192000" cy="6858000"/>
          </a:xfrm>
        </p:grpSpPr>
        <p:sp>
          <p:nvSpPr>
            <p:cNvPr id="25" name="BKG-TP">
              <a:extLst>
                <a:ext uri="{FF2B5EF4-FFF2-40B4-BE49-F238E27FC236}">
                  <a16:creationId xmlns:a16="http://schemas.microsoft.com/office/drawing/2014/main" xmlns="" id="{C6078C7F-2E33-426C-96FF-E7084DD86E7E}"/>
                </a:ext>
                <a:ext uri="{C183D7F6-B498-43B3-948B-1728B52AA6E4}">
                  <adec:decorative xmlns:adec="http://schemas.microsoft.com/office/drawing/2017/decorative" xmlns=""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KG-RT">
              <a:extLst>
                <a:ext uri="{FF2B5EF4-FFF2-40B4-BE49-F238E27FC236}">
                  <a16:creationId xmlns:a16="http://schemas.microsoft.com/office/drawing/2014/main" xmlns="" id="{5D3C4E6B-760F-4EC0-919D-D0EEACF9ACA9}"/>
                </a:ext>
                <a:ext uri="{C183D7F6-B498-43B3-948B-1728B52AA6E4}">
                  <adec:decorative xmlns:adec="http://schemas.microsoft.com/office/drawing/2017/decorative" xmlns=""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28" name="AWS Logo">
              <a:extLst>
                <a:ext uri="{FF2B5EF4-FFF2-40B4-BE49-F238E27FC236}">
                  <a16:creationId xmlns:a16="http://schemas.microsoft.com/office/drawing/2014/main" xmlns="" id="{90E6AE4C-E744-4586-850E-BEDD7EE7AB80}"/>
                </a:ext>
                <a:ext uri="{C183D7F6-B498-43B3-948B-1728B52AA6E4}">
                  <adec:decorative xmlns:adec="http://schemas.microsoft.com/office/drawing/2017/decorative" xmlns="" val="1"/>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43599" y="6461879"/>
              <a:ext cx="366979" cy="219456"/>
            </a:xfrm>
            <a:prstGeom prst="rect">
              <a:avLst/>
            </a:prstGeom>
          </p:spPr>
        </p:pic>
        <p:sp>
          <p:nvSpPr>
            <p:cNvPr id="29" name="Copyright">
              <a:extLst>
                <a:ext uri="{FF2B5EF4-FFF2-40B4-BE49-F238E27FC236}">
                  <a16:creationId xmlns:a16="http://schemas.microsoft.com/office/drawing/2014/main" xmlns="" id="{274AB020-3E40-43C9-A671-5C17FEE2F38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6"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xmlns=""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2"/>
                </a:solidFill>
              </a:defRPr>
            </a:lvl1pPr>
          </a:lstStyle>
          <a:p>
            <a:r>
              <a:rPr lang="en-US"/>
              <a:t>Question and Responses</a:t>
            </a:r>
          </a:p>
        </p:txBody>
      </p:sp>
      <p:sp>
        <p:nvSpPr>
          <p:cNvPr id="7" name="Question">
            <a:extLst>
              <a:ext uri="{FF2B5EF4-FFF2-40B4-BE49-F238E27FC236}">
                <a16:creationId xmlns:a16="http://schemas.microsoft.com/office/drawing/2014/main" xmlns="" id="{44F57E91-15F3-4802-8B9A-31B722148228}"/>
              </a:ext>
            </a:extLst>
          </p:cNvPr>
          <p:cNvSpPr>
            <a:spLocks noGrp="1"/>
          </p:cNvSpPr>
          <p:nvPr>
            <p:ph type="body" idx="1" hasCustomPrompt="1"/>
          </p:nvPr>
        </p:nvSpPr>
        <p:spPr>
          <a:xfrm>
            <a:off x="179239" y="1005357"/>
            <a:ext cx="4401650" cy="5429387"/>
          </a:xfrm>
          <a:solidFill>
            <a:schemeClr val="accent1"/>
          </a:solidFill>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400">
                <a:solidFill>
                  <a:schemeClr val="bg2"/>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t>
            </a:r>
            <a:br>
              <a:rPr lang="en-US"/>
            </a:br>
            <a:r>
              <a:rPr lang="en-US"/>
              <a:t>4 responses can only have 1 correct response</a:t>
            </a:r>
            <a:br>
              <a:rPr lang="en-US"/>
            </a:br>
            <a:r>
              <a:rPr lang="en-US"/>
              <a:t>5 responses must have 2 correct responses</a:t>
            </a:r>
            <a:br>
              <a:rPr lang="en-US"/>
            </a:br>
            <a:r>
              <a:rPr lang="en-US"/>
              <a:t>6 responses must have 3 correct responses.</a:t>
            </a:r>
          </a:p>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You can make this field wider if needed. The background color moves with this field. Simply adjust the placement of the response fields to the right to accommodate the wider question field.</a:t>
            </a:r>
          </a:p>
        </p:txBody>
      </p:sp>
      <p:sp>
        <p:nvSpPr>
          <p:cNvPr id="3" name="Choice Header">
            <a:extLst>
              <a:ext uri="{FF2B5EF4-FFF2-40B4-BE49-F238E27FC236}">
                <a16:creationId xmlns:a16="http://schemas.microsoft.com/office/drawing/2014/main" xmlns="" id="{94A86AAC-E12E-4379-82C3-110918D47BB2}"/>
              </a:ext>
            </a:extLst>
          </p:cNvPr>
          <p:cNvSpPr>
            <a:spLocks noGrp="1"/>
          </p:cNvSpPr>
          <p:nvPr>
            <p:ph type="subTitle" idx="13" hasCustomPrompt="1"/>
          </p:nvPr>
        </p:nvSpPr>
        <p:spPr>
          <a:xfrm>
            <a:off x="4581525" y="1008063"/>
            <a:ext cx="847725" cy="323850"/>
          </a:xfrm>
        </p:spPr>
        <p:txBody>
          <a:bodyPr lIns="0" rIns="0">
            <a:noAutofit/>
          </a:bodyPr>
          <a:lstStyle>
            <a:lvl1pPr marL="0" indent="0" algn="ctr">
              <a:buNone/>
              <a:defRPr sz="1800">
                <a:solidFill>
                  <a:schemeClr val="tx2"/>
                </a:solidFill>
              </a:defRPr>
            </a:lvl1pPr>
          </a:lstStyle>
          <a:p>
            <a:pPr lvl="0"/>
            <a:r>
              <a:rPr lang="en-US"/>
              <a:t>Choice</a:t>
            </a:r>
          </a:p>
        </p:txBody>
      </p:sp>
      <p:sp>
        <p:nvSpPr>
          <p:cNvPr id="4" name="Response Header">
            <a:extLst>
              <a:ext uri="{FF2B5EF4-FFF2-40B4-BE49-F238E27FC236}">
                <a16:creationId xmlns:a16="http://schemas.microsoft.com/office/drawing/2014/main" xmlns="" id="{49A546CD-B784-4C60-8DF1-04299A8BD8DC}"/>
              </a:ext>
            </a:extLst>
          </p:cNvPr>
          <p:cNvSpPr>
            <a:spLocks noGrp="1"/>
          </p:cNvSpPr>
          <p:nvPr>
            <p:ph type="subTitle" idx="14" hasCustomPrompt="1"/>
          </p:nvPr>
        </p:nvSpPr>
        <p:spPr>
          <a:xfrm>
            <a:off x="5429250" y="1008063"/>
            <a:ext cx="2457450" cy="323850"/>
          </a:xfrm>
        </p:spPr>
        <p:txBody>
          <a:bodyPr lIns="91440" rIns="0">
            <a:noAutofit/>
          </a:bodyPr>
          <a:lstStyle>
            <a:lvl1pPr marL="0" indent="0" algn="l">
              <a:buNone/>
              <a:defRPr sz="1800">
                <a:solidFill>
                  <a:schemeClr val="tx2"/>
                </a:solidFill>
              </a:defRPr>
            </a:lvl1pPr>
          </a:lstStyle>
          <a:p>
            <a:pPr lvl="0"/>
            <a:r>
              <a:rPr lang="en-US"/>
              <a:t>Response</a:t>
            </a:r>
          </a:p>
        </p:txBody>
      </p:sp>
      <p:sp>
        <p:nvSpPr>
          <p:cNvPr id="9" name="First Resp #">
            <a:extLst>
              <a:ext uri="{FF2B5EF4-FFF2-40B4-BE49-F238E27FC236}">
                <a16:creationId xmlns:a16="http://schemas.microsoft.com/office/drawing/2014/main" xmlns="" id="{DF65B8F8-C411-4217-9956-036774AA94F8}"/>
              </a:ext>
            </a:extLst>
          </p:cNvPr>
          <p:cNvSpPr>
            <a:spLocks noGrp="1"/>
          </p:cNvSpPr>
          <p:nvPr>
            <p:ph type="body" idx="2" hasCustomPrompt="1"/>
          </p:nvPr>
        </p:nvSpPr>
        <p:spPr>
          <a:xfrm>
            <a:off x="4584699" y="1344286"/>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8" name="First Resp Text">
            <a:extLst>
              <a:ext uri="{FF2B5EF4-FFF2-40B4-BE49-F238E27FC236}">
                <a16:creationId xmlns:a16="http://schemas.microsoft.com/office/drawing/2014/main" xmlns="" id="{FFCADE15-0CD9-4F7B-9FFC-6A2C71B4D226}"/>
              </a:ext>
            </a:extLst>
          </p:cNvPr>
          <p:cNvSpPr>
            <a:spLocks noGrp="1"/>
          </p:cNvSpPr>
          <p:nvPr>
            <p:ph type="body" idx="3" hasCustomPrompt="1"/>
          </p:nvPr>
        </p:nvSpPr>
        <p:spPr>
          <a:xfrm>
            <a:off x="5429250" y="1344286"/>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2" name="Second Resp #">
            <a:extLst>
              <a:ext uri="{FF2B5EF4-FFF2-40B4-BE49-F238E27FC236}">
                <a16:creationId xmlns:a16="http://schemas.microsoft.com/office/drawing/2014/main" xmlns="" id="{B27347F1-D178-4BA7-947D-9C3316CA7F55}"/>
              </a:ext>
            </a:extLst>
          </p:cNvPr>
          <p:cNvSpPr>
            <a:spLocks noGrp="1"/>
          </p:cNvSpPr>
          <p:nvPr>
            <p:ph type="body" idx="4" hasCustomPrompt="1"/>
          </p:nvPr>
        </p:nvSpPr>
        <p:spPr>
          <a:xfrm>
            <a:off x="4584699" y="2189689"/>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10" name="Second Resp Text">
            <a:extLst>
              <a:ext uri="{FF2B5EF4-FFF2-40B4-BE49-F238E27FC236}">
                <a16:creationId xmlns:a16="http://schemas.microsoft.com/office/drawing/2014/main" xmlns="" id="{9762E385-4F68-4D4A-BE57-EDA108A285B5}"/>
              </a:ext>
            </a:extLst>
          </p:cNvPr>
          <p:cNvSpPr>
            <a:spLocks noGrp="1"/>
          </p:cNvSpPr>
          <p:nvPr>
            <p:ph type="body" idx="5" hasCustomPrompt="1"/>
          </p:nvPr>
        </p:nvSpPr>
        <p:spPr>
          <a:xfrm>
            <a:off x="5429250" y="2189689"/>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8" name="Third Resp #">
            <a:extLst>
              <a:ext uri="{FF2B5EF4-FFF2-40B4-BE49-F238E27FC236}">
                <a16:creationId xmlns:a16="http://schemas.microsoft.com/office/drawing/2014/main" xmlns="" id="{2ACAFB9D-8E9C-4408-85E1-A3501374C2E9}"/>
              </a:ext>
            </a:extLst>
          </p:cNvPr>
          <p:cNvSpPr>
            <a:spLocks noGrp="1"/>
          </p:cNvSpPr>
          <p:nvPr>
            <p:ph type="body" idx="6" hasCustomPrompt="1"/>
          </p:nvPr>
        </p:nvSpPr>
        <p:spPr>
          <a:xfrm>
            <a:off x="4584699" y="3035092"/>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35" name="Third Resp Text">
            <a:extLst>
              <a:ext uri="{FF2B5EF4-FFF2-40B4-BE49-F238E27FC236}">
                <a16:creationId xmlns:a16="http://schemas.microsoft.com/office/drawing/2014/main" xmlns="" id="{22884D39-7004-49D5-8E88-C45BE1C9BFCB}"/>
              </a:ext>
            </a:extLst>
          </p:cNvPr>
          <p:cNvSpPr>
            <a:spLocks noGrp="1"/>
          </p:cNvSpPr>
          <p:nvPr>
            <p:ph type="body" idx="7" hasCustomPrompt="1"/>
          </p:nvPr>
        </p:nvSpPr>
        <p:spPr>
          <a:xfrm>
            <a:off x="5429250" y="3035092"/>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2" name="Fourth Resp #">
            <a:extLst>
              <a:ext uri="{FF2B5EF4-FFF2-40B4-BE49-F238E27FC236}">
                <a16:creationId xmlns:a16="http://schemas.microsoft.com/office/drawing/2014/main" xmlns="" id="{310C83DA-41AE-4CBA-AA96-EB5CB2226FCF}"/>
              </a:ext>
            </a:extLst>
          </p:cNvPr>
          <p:cNvSpPr>
            <a:spLocks noGrp="1"/>
          </p:cNvSpPr>
          <p:nvPr>
            <p:ph type="body" idx="8" hasCustomPrompt="1"/>
          </p:nvPr>
        </p:nvSpPr>
        <p:spPr>
          <a:xfrm>
            <a:off x="4584699" y="3880495"/>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1" name="Fourth Resp Text">
            <a:extLst>
              <a:ext uri="{FF2B5EF4-FFF2-40B4-BE49-F238E27FC236}">
                <a16:creationId xmlns:a16="http://schemas.microsoft.com/office/drawing/2014/main" xmlns="" id="{AEE05FA0-DD58-4D0B-A7E0-EAC7B789E7A7}"/>
              </a:ext>
            </a:extLst>
          </p:cNvPr>
          <p:cNvSpPr>
            <a:spLocks noGrp="1"/>
          </p:cNvSpPr>
          <p:nvPr>
            <p:ph type="body" idx="9" hasCustomPrompt="1"/>
          </p:nvPr>
        </p:nvSpPr>
        <p:spPr>
          <a:xfrm>
            <a:off x="5429250" y="3880495"/>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4" name="Fifth Resp #">
            <a:extLst>
              <a:ext uri="{FF2B5EF4-FFF2-40B4-BE49-F238E27FC236}">
                <a16:creationId xmlns:a16="http://schemas.microsoft.com/office/drawing/2014/main" xmlns="" id="{B6D2D170-961D-4140-B087-C6CFDF7BBD75}"/>
              </a:ext>
            </a:extLst>
          </p:cNvPr>
          <p:cNvSpPr>
            <a:spLocks noGrp="1"/>
          </p:cNvSpPr>
          <p:nvPr>
            <p:ph type="body" idx="10" hasCustomPrompt="1"/>
          </p:nvPr>
        </p:nvSpPr>
        <p:spPr>
          <a:xfrm>
            <a:off x="4584699" y="4725898"/>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3" name="Fifth Resp Text">
            <a:extLst>
              <a:ext uri="{FF2B5EF4-FFF2-40B4-BE49-F238E27FC236}">
                <a16:creationId xmlns:a16="http://schemas.microsoft.com/office/drawing/2014/main" xmlns="" id="{B428E384-92E9-495A-9CAE-E33E3164F939}"/>
              </a:ext>
            </a:extLst>
          </p:cNvPr>
          <p:cNvSpPr>
            <a:spLocks noGrp="1"/>
          </p:cNvSpPr>
          <p:nvPr>
            <p:ph type="body" idx="11" hasCustomPrompt="1"/>
          </p:nvPr>
        </p:nvSpPr>
        <p:spPr>
          <a:xfrm>
            <a:off x="5429250" y="4725898"/>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6" name="Sixth Resp #">
            <a:extLst>
              <a:ext uri="{FF2B5EF4-FFF2-40B4-BE49-F238E27FC236}">
                <a16:creationId xmlns:a16="http://schemas.microsoft.com/office/drawing/2014/main" xmlns="" id="{DC41B7B5-B438-4885-90AE-758ABF2CA9F9}"/>
              </a:ext>
            </a:extLst>
          </p:cNvPr>
          <p:cNvSpPr>
            <a:spLocks noGrp="1"/>
          </p:cNvSpPr>
          <p:nvPr>
            <p:ph type="body" idx="12" hasCustomPrompt="1"/>
          </p:nvPr>
        </p:nvSpPr>
        <p:spPr>
          <a:xfrm>
            <a:off x="4584699" y="5571303"/>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5" name="Sixth Resp Text">
            <a:extLst>
              <a:ext uri="{FF2B5EF4-FFF2-40B4-BE49-F238E27FC236}">
                <a16:creationId xmlns:a16="http://schemas.microsoft.com/office/drawing/2014/main" xmlns="" id="{09F72B28-4CF6-4FD1-BA4A-5A98215324E2}"/>
              </a:ext>
            </a:extLst>
          </p:cNvPr>
          <p:cNvSpPr>
            <a:spLocks noGrp="1"/>
          </p:cNvSpPr>
          <p:nvPr>
            <p:ph type="body" idx="13" hasCustomPrompt="1"/>
          </p:nvPr>
        </p:nvSpPr>
        <p:spPr>
          <a:xfrm>
            <a:off x="5429250" y="5571303"/>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Tree>
    <p:custDataLst>
      <p:tags r:id="rId1"/>
    </p:custDataLst>
    <p:extLst>
      <p:ext uri="{BB962C8B-B14F-4D97-AF65-F5344CB8AC3E}">
        <p14:creationId xmlns:p14="http://schemas.microsoft.com/office/powerpoint/2010/main" val="3626064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xmlns="" id="{E52B1449-9D22-45E9-8E29-DD9653749C2D}"/>
              </a:ext>
            </a:extLst>
          </p:cNvPr>
          <p:cNvSpPr>
            <a:spLocks noGrp="1"/>
          </p:cNvSpPr>
          <p:nvPr>
            <p:ph type="title" hasCustomPrompt="1"/>
          </p:nvPr>
        </p:nvSpPr>
        <p:spPr>
          <a:xfrm>
            <a:off x="365760" y="366471"/>
            <a:ext cx="8768256" cy="2293938"/>
          </a:xfrm>
        </p:spPr>
        <p:txBody>
          <a:bodyPr anchor="b"/>
          <a:lstStyle>
            <a:lvl1pPr>
              <a:defRPr sz="4400">
                <a:solidFill>
                  <a:schemeClr val="tx2"/>
                </a:solidFill>
              </a:defRPr>
            </a:lvl1pPr>
          </a:lstStyle>
          <a:p>
            <a:r>
              <a:rPr lang="en-US"/>
              <a:t>Enter title text</a:t>
            </a:r>
          </a:p>
        </p:txBody>
      </p:sp>
      <p:sp>
        <p:nvSpPr>
          <p:cNvPr id="3" name="Subtitle">
            <a:extLst>
              <a:ext uri="{FF2B5EF4-FFF2-40B4-BE49-F238E27FC236}">
                <a16:creationId xmlns:a16="http://schemas.microsoft.com/office/drawing/2014/main" xmlns="" id="{25336E2B-DB74-4789-BBF8-753828F72458}"/>
              </a:ext>
            </a:extLst>
          </p:cNvPr>
          <p:cNvSpPr>
            <a:spLocks noGrp="1"/>
          </p:cNvSpPr>
          <p:nvPr>
            <p:ph type="subTitle" idx="1" hasCustomPrompt="1"/>
          </p:nvPr>
        </p:nvSpPr>
        <p:spPr>
          <a:xfrm>
            <a:off x="365760" y="2688190"/>
            <a:ext cx="8768256" cy="2098121"/>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Enter subtitle</a:t>
            </a:r>
          </a:p>
        </p:txBody>
      </p:sp>
      <p:grpSp>
        <p:nvGrpSpPr>
          <p:cNvPr id="12" name="Background">
            <a:extLst>
              <a:ext uri="{FF2B5EF4-FFF2-40B4-BE49-F238E27FC236}">
                <a16:creationId xmlns:a16="http://schemas.microsoft.com/office/drawing/2014/main" xmlns="" id="{08931424-66E6-477A-95D2-2C5E26F414C7}"/>
              </a:ext>
            </a:extLst>
          </p:cNvPr>
          <p:cNvGrpSpPr/>
          <p:nvPr/>
        </p:nvGrpSpPr>
        <p:grpSpPr>
          <a:xfrm>
            <a:off x="656659" y="-1"/>
            <a:ext cx="11535342" cy="6858001"/>
            <a:chOff x="656659" y="-1"/>
            <a:chExt cx="11535342" cy="6858001"/>
          </a:xfrm>
        </p:grpSpPr>
        <p:sp>
          <p:nvSpPr>
            <p:cNvPr id="14" name="CubeFront">
              <a:extLst>
                <a:ext uri="{FF2B5EF4-FFF2-40B4-BE49-F238E27FC236}">
                  <a16:creationId xmlns:a16="http://schemas.microsoft.com/office/drawing/2014/main" xmlns="" id="{1BDF6026-D674-4E63-8B3A-CBDFE9E787C1}"/>
                </a:ext>
                <a:ext uri="{C183D7F6-B498-43B3-948B-1728B52AA6E4}">
                  <adec:decorative xmlns:adec="http://schemas.microsoft.com/office/drawing/2017/decorative" xmlns="" val="1"/>
                </a:ext>
              </a:extLst>
            </p:cNvPr>
            <p:cNvSpPr/>
            <p:nvPr/>
          </p:nvSpPr>
          <p:spPr>
            <a:xfrm>
              <a:off x="672321" y="5917721"/>
              <a:ext cx="4282108" cy="9402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Top">
              <a:extLst>
                <a:ext uri="{FF2B5EF4-FFF2-40B4-BE49-F238E27FC236}">
                  <a16:creationId xmlns:a16="http://schemas.microsoft.com/office/drawing/2014/main" xmlns="" id="{06BB4668-D264-4030-8700-4F9782A61534}"/>
                </a:ext>
                <a:ext uri="{C183D7F6-B498-43B3-948B-1728B52AA6E4}">
                  <adec:decorative xmlns:adec="http://schemas.microsoft.com/office/drawing/2017/decorative" xmlns="" val="1"/>
                </a:ext>
              </a:extLst>
            </p:cNvPr>
            <p:cNvSpPr/>
            <p:nvPr/>
          </p:nvSpPr>
          <p:spPr>
            <a:xfrm>
              <a:off x="656659" y="4071144"/>
              <a:ext cx="11535342" cy="2786856"/>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BKG-RT">
              <a:extLst>
                <a:ext uri="{FF2B5EF4-FFF2-40B4-BE49-F238E27FC236}">
                  <a16:creationId xmlns:a16="http://schemas.microsoft.com/office/drawing/2014/main" xmlns="" id="{8E17F594-599B-4FD9-8BCB-8E1C019CCB44}"/>
                </a:ext>
                <a:ext uri="{C183D7F6-B498-43B3-948B-1728B52AA6E4}">
                  <adec:decorative xmlns:adec="http://schemas.microsoft.com/office/drawing/2017/decorative" xmlns="" val="1"/>
                </a:ext>
              </a:extLst>
            </p:cNvPr>
            <p:cNvSpPr/>
            <p:nvPr/>
          </p:nvSpPr>
          <p:spPr>
            <a:xfrm>
              <a:off x="9175265" y="-1"/>
              <a:ext cx="3016735" cy="478631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0" y="393065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7" name="Icons">
              <a:extLst>
                <a:ext uri="{FF2B5EF4-FFF2-40B4-BE49-F238E27FC236}">
                  <a16:creationId xmlns:a16="http://schemas.microsoft.com/office/drawing/2014/main" xmlns="" id="{3826BD34-BA31-4D91-BFD2-6BBD94A51D24}"/>
                </a:ext>
                <a:ext uri="{C183D7F6-B498-43B3-948B-1728B52AA6E4}">
                  <adec:decorative xmlns:adec="http://schemas.microsoft.com/office/drawing/2017/decorative" xmlns=""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1017429" y="4011878"/>
              <a:ext cx="11174571" cy="2846121"/>
            </a:xfrm>
            <a:prstGeom prst="rect">
              <a:avLst/>
            </a:prstGeom>
          </p:spPr>
        </p:pic>
        <p:sp>
          <p:nvSpPr>
            <p:cNvPr id="18" name="CopyBackground">
              <a:extLst>
                <a:ext uri="{FF2B5EF4-FFF2-40B4-BE49-F238E27FC236}">
                  <a16:creationId xmlns:a16="http://schemas.microsoft.com/office/drawing/2014/main" xmlns="" id="{3994923B-6EFE-4BB7-A3B5-632436E91DB9}"/>
                </a:ext>
              </a:extLst>
            </p:cNvPr>
            <p:cNvSpPr/>
            <p:nvPr/>
          </p:nvSpPr>
          <p:spPr>
            <a:xfrm>
              <a:off x="7622849"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pyright">
              <a:extLst>
                <a:ext uri="{FF2B5EF4-FFF2-40B4-BE49-F238E27FC236}">
                  <a16:creationId xmlns:a16="http://schemas.microsoft.com/office/drawing/2014/main" xmlns="" id="{D87DDC37-6AB4-424A-BA07-3B0AF81A1053}"/>
                </a:ext>
              </a:extLst>
            </p:cNvPr>
            <p:cNvSpPr txBox="1"/>
            <p:nvPr/>
          </p:nvSpPr>
          <p:spPr>
            <a:xfrm>
              <a:off x="7538162" y="657989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Tree>
    <p:custDataLst>
      <p:tags r:id="rId1"/>
    </p:custDataLst>
    <p:extLst>
      <p:ext uri="{BB962C8B-B14F-4D97-AF65-F5344CB8AC3E}">
        <p14:creationId xmlns:p14="http://schemas.microsoft.com/office/powerpoint/2010/main" val="31679876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KC-Vertical-Answer">
    <p:bg>
      <p:bgPr>
        <a:solidFill>
          <a:schemeClr val="bg1"/>
        </a:solidFill>
        <a:effectLst/>
      </p:bgPr>
    </p:bg>
    <p:spTree>
      <p:nvGrpSpPr>
        <p:cNvPr id="1" name=""/>
        <p:cNvGrpSpPr/>
        <p:nvPr/>
      </p:nvGrpSpPr>
      <p:grpSpPr>
        <a:xfrm>
          <a:off x="0" y="0"/>
          <a:ext cx="0" cy="0"/>
          <a:chOff x="0" y="0"/>
          <a:chExt cx="0" cy="0"/>
        </a:xfrm>
      </p:grpSpPr>
      <p:grpSp>
        <p:nvGrpSpPr>
          <p:cNvPr id="12" name="Background Images">
            <a:extLst>
              <a:ext uri="{FF2B5EF4-FFF2-40B4-BE49-F238E27FC236}">
                <a16:creationId xmlns:a16="http://schemas.microsoft.com/office/drawing/2014/main" xmlns="" id="{9D893736-31CD-4275-8671-3253868EBB81}"/>
              </a:ext>
            </a:extLst>
          </p:cNvPr>
          <p:cNvGrpSpPr/>
          <p:nvPr/>
        </p:nvGrpSpPr>
        <p:grpSpPr>
          <a:xfrm>
            <a:off x="0" y="1"/>
            <a:ext cx="12192000" cy="6858000"/>
            <a:chOff x="0" y="1"/>
            <a:chExt cx="12192000" cy="6858000"/>
          </a:xfrm>
        </p:grpSpPr>
        <p:sp>
          <p:nvSpPr>
            <p:cNvPr id="13" name="BKG-TP">
              <a:extLst>
                <a:ext uri="{FF2B5EF4-FFF2-40B4-BE49-F238E27FC236}">
                  <a16:creationId xmlns:a16="http://schemas.microsoft.com/office/drawing/2014/main" xmlns="" id="{BF122BEF-CA51-4B5F-A9D2-5B4722001489}"/>
                </a:ext>
                <a:ext uri="{C183D7F6-B498-43B3-948B-1728B52AA6E4}">
                  <adec:decorative xmlns:adec="http://schemas.microsoft.com/office/drawing/2017/decorative" xmlns=""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KG-RT">
              <a:extLst>
                <a:ext uri="{FF2B5EF4-FFF2-40B4-BE49-F238E27FC236}">
                  <a16:creationId xmlns:a16="http://schemas.microsoft.com/office/drawing/2014/main" xmlns="" id="{80E3899F-10AE-440C-9957-5E3536890A76}"/>
                </a:ext>
                <a:ext uri="{C183D7F6-B498-43B3-948B-1728B52AA6E4}">
                  <adec:decorative xmlns:adec="http://schemas.microsoft.com/office/drawing/2017/decorative" xmlns=""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16" name="AWS Logo">
              <a:extLst>
                <a:ext uri="{FF2B5EF4-FFF2-40B4-BE49-F238E27FC236}">
                  <a16:creationId xmlns:a16="http://schemas.microsoft.com/office/drawing/2014/main" xmlns="" id="{AFED23B7-B88C-4046-B460-7E08C859BC75}"/>
                </a:ext>
                <a:ext uri="{C183D7F6-B498-43B3-948B-1728B52AA6E4}">
                  <adec:decorative xmlns:adec="http://schemas.microsoft.com/office/drawing/2017/decorative" xmlns="" val="1"/>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43599" y="6461879"/>
              <a:ext cx="366979" cy="219456"/>
            </a:xfrm>
            <a:prstGeom prst="rect">
              <a:avLst/>
            </a:prstGeom>
          </p:spPr>
        </p:pic>
        <p:sp>
          <p:nvSpPr>
            <p:cNvPr id="17" name="Copyright">
              <a:extLst>
                <a:ext uri="{FF2B5EF4-FFF2-40B4-BE49-F238E27FC236}">
                  <a16:creationId xmlns:a16="http://schemas.microsoft.com/office/drawing/2014/main" xmlns="" id="{6102431F-55CF-4F10-BCE6-9666CEA4F8C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xmlns=""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1"/>
                </a:solidFill>
              </a:defRPr>
            </a:lvl1pPr>
          </a:lstStyle>
          <a:p>
            <a:r>
              <a:rPr lang="en-US"/>
              <a:t>Answer and explanation</a:t>
            </a:r>
          </a:p>
        </p:txBody>
      </p:sp>
      <p:sp>
        <p:nvSpPr>
          <p:cNvPr id="7" name="Question">
            <a:extLst>
              <a:ext uri="{FF2B5EF4-FFF2-40B4-BE49-F238E27FC236}">
                <a16:creationId xmlns:a16="http://schemas.microsoft.com/office/drawing/2014/main" xmlns="" id="{44F57E91-15F3-4802-8B9A-31B722148228}"/>
              </a:ext>
            </a:extLst>
          </p:cNvPr>
          <p:cNvSpPr>
            <a:spLocks noGrp="1"/>
          </p:cNvSpPr>
          <p:nvPr>
            <p:ph type="body" idx="1" hasCustomPrompt="1"/>
          </p:nvPr>
        </p:nvSpPr>
        <p:spPr>
          <a:xfrm>
            <a:off x="179239" y="1005356"/>
            <a:ext cx="4401650" cy="5429386"/>
          </a:xfrm>
        </p:spPr>
        <p:txBody>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3" name="AnswerHeader">
            <a:extLst>
              <a:ext uri="{FF2B5EF4-FFF2-40B4-BE49-F238E27FC236}">
                <a16:creationId xmlns:a16="http://schemas.microsoft.com/office/drawing/2014/main" xmlns="" id="{7C8472BF-3681-4E98-B87B-5FA7A5C19359}"/>
              </a:ext>
            </a:extLst>
          </p:cNvPr>
          <p:cNvSpPr>
            <a:spLocks noGrp="1"/>
          </p:cNvSpPr>
          <p:nvPr>
            <p:ph type="subTitle" idx="4" hasCustomPrompt="1"/>
          </p:nvPr>
        </p:nvSpPr>
        <p:spPr>
          <a:xfrm>
            <a:off x="4580888" y="1020685"/>
            <a:ext cx="7611111" cy="400050"/>
          </a:xfrm>
          <a:solidFill>
            <a:schemeClr val="accent2"/>
          </a:solidFill>
        </p:spPr>
        <p:txBody>
          <a:bodyPr lIns="91440">
            <a:noAutofit/>
          </a:bodyPr>
          <a:lstStyle>
            <a:lvl1pPr marL="0" indent="0">
              <a:buNone/>
              <a:defRPr sz="2000"/>
            </a:lvl1pPr>
          </a:lstStyle>
          <a:p>
            <a:pPr lvl="0"/>
            <a:r>
              <a:rPr lang="en-US"/>
              <a:t>Enter “The correct response is x”</a:t>
            </a:r>
          </a:p>
        </p:txBody>
      </p:sp>
      <p:sp>
        <p:nvSpPr>
          <p:cNvPr id="8" name="Answer Text">
            <a:extLst>
              <a:ext uri="{FF2B5EF4-FFF2-40B4-BE49-F238E27FC236}">
                <a16:creationId xmlns:a16="http://schemas.microsoft.com/office/drawing/2014/main" xmlns="" id="{FFCADE15-0CD9-4F7B-9FFC-6A2C71B4D226}"/>
              </a:ext>
            </a:extLst>
          </p:cNvPr>
          <p:cNvSpPr>
            <a:spLocks noGrp="1"/>
          </p:cNvSpPr>
          <p:nvPr>
            <p:ph type="body" idx="2" hasCustomPrompt="1"/>
          </p:nvPr>
        </p:nvSpPr>
        <p:spPr>
          <a:xfrm>
            <a:off x="4886326" y="1420597"/>
            <a:ext cx="7267614" cy="4955378"/>
          </a:xfrm>
          <a:solidFill>
            <a:schemeClr val="bg1"/>
          </a:solidFill>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Tree>
    <p:custDataLst>
      <p:tags r:id="rId1"/>
    </p:custDataLst>
    <p:extLst>
      <p:ext uri="{BB962C8B-B14F-4D97-AF65-F5344CB8AC3E}">
        <p14:creationId xmlns:p14="http://schemas.microsoft.com/office/powerpoint/2010/main" val="4728949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A-Horizontal">
    <p:bg>
      <p:bgPr>
        <a:solidFill>
          <a:schemeClr val="bg1"/>
        </a:solidFill>
        <a:effectLst/>
      </p:bgPr>
    </p:bg>
    <p:spTree>
      <p:nvGrpSpPr>
        <p:cNvPr id="1" name=""/>
        <p:cNvGrpSpPr/>
        <p:nvPr/>
      </p:nvGrpSpPr>
      <p:grpSpPr>
        <a:xfrm>
          <a:off x="0" y="0"/>
          <a:ext cx="0" cy="0"/>
          <a:chOff x="0" y="0"/>
          <a:chExt cx="0" cy="0"/>
        </a:xfrm>
      </p:grpSpPr>
      <p:grpSp>
        <p:nvGrpSpPr>
          <p:cNvPr id="19" name="Background Images">
            <a:extLst>
              <a:ext uri="{FF2B5EF4-FFF2-40B4-BE49-F238E27FC236}">
                <a16:creationId xmlns:a16="http://schemas.microsoft.com/office/drawing/2014/main" xmlns="" id="{18C277CC-8FC8-4D78-AB63-9513759C0783}"/>
              </a:ext>
            </a:extLst>
          </p:cNvPr>
          <p:cNvGrpSpPr/>
          <p:nvPr/>
        </p:nvGrpSpPr>
        <p:grpSpPr>
          <a:xfrm>
            <a:off x="0" y="1"/>
            <a:ext cx="12192000" cy="6858000"/>
            <a:chOff x="0" y="1"/>
            <a:chExt cx="12192000" cy="6858000"/>
          </a:xfrm>
        </p:grpSpPr>
        <p:sp>
          <p:nvSpPr>
            <p:cNvPr id="20" name="BKG-TP">
              <a:extLst>
                <a:ext uri="{FF2B5EF4-FFF2-40B4-BE49-F238E27FC236}">
                  <a16:creationId xmlns:a16="http://schemas.microsoft.com/office/drawing/2014/main" xmlns="" id="{1C269943-78A1-4304-AE96-B1F32EC214E6}"/>
                </a:ext>
                <a:ext uri="{C183D7F6-B498-43B3-948B-1728B52AA6E4}">
                  <adec:decorative xmlns:adec="http://schemas.microsoft.com/office/drawing/2017/decorative" xmlns=""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AWS Logo">
              <a:extLst>
                <a:ext uri="{FF2B5EF4-FFF2-40B4-BE49-F238E27FC236}">
                  <a16:creationId xmlns:a16="http://schemas.microsoft.com/office/drawing/2014/main" xmlns="" id="{A49D8E1E-772D-46F7-9ACE-C06929884B05}"/>
                </a:ext>
                <a:ext uri="{C183D7F6-B498-43B3-948B-1728B52AA6E4}">
                  <adec:decorative xmlns:adec="http://schemas.microsoft.com/office/drawing/2017/decorative" xmlns="" val="1"/>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43599" y="6461879"/>
              <a:ext cx="366979" cy="219456"/>
            </a:xfrm>
            <a:prstGeom prst="rect">
              <a:avLst/>
            </a:prstGeom>
          </p:spPr>
        </p:pic>
        <p:sp>
          <p:nvSpPr>
            <p:cNvPr id="23" name="Copyright">
              <a:extLst>
                <a:ext uri="{FF2B5EF4-FFF2-40B4-BE49-F238E27FC236}">
                  <a16:creationId xmlns:a16="http://schemas.microsoft.com/office/drawing/2014/main" xmlns="" id="{2268572E-7A9B-498D-A37E-CFD2934B7AC2}"/>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xmlns="" id="{C2824936-64E1-4A65-A88E-FF9DDF72FA2F}"/>
              </a:ext>
            </a:extLst>
          </p:cNvPr>
          <p:cNvSpPr>
            <a:spLocks noGrp="1"/>
          </p:cNvSpPr>
          <p:nvPr>
            <p:ph type="title" hasCustomPrompt="1"/>
          </p:nvPr>
        </p:nvSpPr>
        <p:spPr>
          <a:xfrm>
            <a:off x="179240" y="179881"/>
            <a:ext cx="11774410" cy="825473"/>
          </a:xfrm>
        </p:spPr>
        <p:txBody>
          <a:bodyPr/>
          <a:lstStyle>
            <a:lvl1pPr>
              <a:defRPr>
                <a:solidFill>
                  <a:schemeClr val="bg1"/>
                </a:solidFill>
              </a:defRPr>
            </a:lvl1pPr>
          </a:lstStyle>
          <a:p>
            <a:r>
              <a:rPr lang="en-US"/>
              <a:t>Answer and explanation</a:t>
            </a:r>
          </a:p>
        </p:txBody>
      </p:sp>
      <p:sp>
        <p:nvSpPr>
          <p:cNvPr id="7" name="Question 1">
            <a:extLst>
              <a:ext uri="{FF2B5EF4-FFF2-40B4-BE49-F238E27FC236}">
                <a16:creationId xmlns:a16="http://schemas.microsoft.com/office/drawing/2014/main" xmlns="" id="{44F57E91-15F3-4802-8B9A-31B722148228}"/>
              </a:ext>
            </a:extLst>
          </p:cNvPr>
          <p:cNvSpPr>
            <a:spLocks noGrp="1"/>
          </p:cNvSpPr>
          <p:nvPr>
            <p:ph type="body" idx="1" hasCustomPrompt="1"/>
          </p:nvPr>
        </p:nvSpPr>
        <p:spPr>
          <a:xfrm>
            <a:off x="179238" y="118549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8" name="Answer Text 1">
            <a:extLst>
              <a:ext uri="{FF2B5EF4-FFF2-40B4-BE49-F238E27FC236}">
                <a16:creationId xmlns:a16="http://schemas.microsoft.com/office/drawing/2014/main" xmlns="" id="{FFCADE15-0CD9-4F7B-9FFC-6A2C71B4D226}"/>
              </a:ext>
            </a:extLst>
          </p:cNvPr>
          <p:cNvSpPr>
            <a:spLocks noGrp="1"/>
          </p:cNvSpPr>
          <p:nvPr>
            <p:ph type="body" idx="2" hasCustomPrompt="1"/>
          </p:nvPr>
        </p:nvSpPr>
        <p:spPr>
          <a:xfrm>
            <a:off x="5651500" y="118549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
        <p:nvSpPr>
          <p:cNvPr id="12" name="Question 2">
            <a:extLst>
              <a:ext uri="{FF2B5EF4-FFF2-40B4-BE49-F238E27FC236}">
                <a16:creationId xmlns:a16="http://schemas.microsoft.com/office/drawing/2014/main" xmlns="" id="{2733FE88-66AC-4110-B77F-059B3D638C2E}"/>
              </a:ext>
            </a:extLst>
          </p:cNvPr>
          <p:cNvSpPr>
            <a:spLocks noGrp="1"/>
          </p:cNvSpPr>
          <p:nvPr>
            <p:ph type="body" idx="21" hasCustomPrompt="1"/>
          </p:nvPr>
        </p:nvSpPr>
        <p:spPr>
          <a:xfrm>
            <a:off x="179237" y="2526456"/>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13" name="Answer Text 2">
            <a:extLst>
              <a:ext uri="{FF2B5EF4-FFF2-40B4-BE49-F238E27FC236}">
                <a16:creationId xmlns:a16="http://schemas.microsoft.com/office/drawing/2014/main" xmlns="" id="{E33DAA71-DCA3-491A-8A97-143BF1813197}"/>
              </a:ext>
            </a:extLst>
          </p:cNvPr>
          <p:cNvSpPr>
            <a:spLocks noGrp="1"/>
          </p:cNvSpPr>
          <p:nvPr>
            <p:ph type="body" idx="22" hasCustomPrompt="1"/>
          </p:nvPr>
        </p:nvSpPr>
        <p:spPr>
          <a:xfrm>
            <a:off x="5651499" y="2526456"/>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
        <p:nvSpPr>
          <p:cNvPr id="14" name="Question 3">
            <a:extLst>
              <a:ext uri="{FF2B5EF4-FFF2-40B4-BE49-F238E27FC236}">
                <a16:creationId xmlns:a16="http://schemas.microsoft.com/office/drawing/2014/main" xmlns="" id="{85011FB9-28FB-42F5-8639-AFB8DE09EDB0}"/>
              </a:ext>
            </a:extLst>
          </p:cNvPr>
          <p:cNvSpPr>
            <a:spLocks noGrp="1"/>
          </p:cNvSpPr>
          <p:nvPr>
            <p:ph type="body" idx="23" hasCustomPrompt="1"/>
          </p:nvPr>
        </p:nvSpPr>
        <p:spPr>
          <a:xfrm>
            <a:off x="179237" y="3883100"/>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16" name="Answer Text 3">
            <a:extLst>
              <a:ext uri="{FF2B5EF4-FFF2-40B4-BE49-F238E27FC236}">
                <a16:creationId xmlns:a16="http://schemas.microsoft.com/office/drawing/2014/main" xmlns="" id="{BBA625A9-591B-4F80-B2C0-C8B9B7ED58AF}"/>
              </a:ext>
            </a:extLst>
          </p:cNvPr>
          <p:cNvSpPr>
            <a:spLocks noGrp="1"/>
          </p:cNvSpPr>
          <p:nvPr>
            <p:ph type="body" idx="24" hasCustomPrompt="1"/>
          </p:nvPr>
        </p:nvSpPr>
        <p:spPr>
          <a:xfrm>
            <a:off x="5651499" y="3883100"/>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
        <p:nvSpPr>
          <p:cNvPr id="17" name="Question 4">
            <a:extLst>
              <a:ext uri="{FF2B5EF4-FFF2-40B4-BE49-F238E27FC236}">
                <a16:creationId xmlns:a16="http://schemas.microsoft.com/office/drawing/2014/main" xmlns="" id="{94FE6022-0B4D-44CE-B9CB-F3EF8689FC0E}"/>
              </a:ext>
            </a:extLst>
          </p:cNvPr>
          <p:cNvSpPr>
            <a:spLocks noGrp="1"/>
          </p:cNvSpPr>
          <p:nvPr>
            <p:ph type="body" idx="25" hasCustomPrompt="1"/>
          </p:nvPr>
        </p:nvSpPr>
        <p:spPr>
          <a:xfrm>
            <a:off x="179236" y="523955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18" name="Answer Text 4">
            <a:extLst>
              <a:ext uri="{FF2B5EF4-FFF2-40B4-BE49-F238E27FC236}">
                <a16:creationId xmlns:a16="http://schemas.microsoft.com/office/drawing/2014/main" xmlns="" id="{A6B202E1-04E5-4362-96B3-ED5EF312171C}"/>
              </a:ext>
            </a:extLst>
          </p:cNvPr>
          <p:cNvSpPr>
            <a:spLocks noGrp="1"/>
          </p:cNvSpPr>
          <p:nvPr>
            <p:ph type="body" idx="26" hasCustomPrompt="1"/>
          </p:nvPr>
        </p:nvSpPr>
        <p:spPr>
          <a:xfrm>
            <a:off x="5651498" y="523955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Tree>
    <p:custDataLst>
      <p:tags r:id="rId1"/>
    </p:custDataLst>
    <p:extLst>
      <p:ext uri="{BB962C8B-B14F-4D97-AF65-F5344CB8AC3E}">
        <p14:creationId xmlns:p14="http://schemas.microsoft.com/office/powerpoint/2010/main" val="13442223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KC-Horizontal-Question">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xmlns="" id="{E9CD1AC9-3AAD-4061-9815-CA2A755752E2}"/>
              </a:ext>
              <a:ext uri="{C183D7F6-B498-43B3-948B-1728B52AA6E4}">
                <adec:decorative xmlns:adec="http://schemas.microsoft.com/office/drawing/2017/decorative" xmlns="" val="1"/>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xmlns="" id="{E0B6FD1A-B839-4C89-A4D5-3B9A5AA24C31}"/>
                </a:ext>
                <a:ext uri="{C183D7F6-B498-43B3-948B-1728B52AA6E4}">
                  <adec:decorative xmlns:adec="http://schemas.microsoft.com/office/drawing/2017/decorative" xmlns=""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BKG-BM">
              <a:extLst>
                <a:ext uri="{FF2B5EF4-FFF2-40B4-BE49-F238E27FC236}">
                  <a16:creationId xmlns:a16="http://schemas.microsoft.com/office/drawing/2014/main" xmlns="" id="{71CA29FE-029C-470F-8B2A-DE98B38B26DF}"/>
                </a:ext>
                <a:ext uri="{C183D7F6-B498-43B3-948B-1728B52AA6E4}">
                  <adec:decorative xmlns:adec="http://schemas.microsoft.com/office/drawing/2017/decorative" xmlns=""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xmlns="" id="{8B560738-A5A3-492F-8E11-B91E6716C30C}"/>
                </a:ext>
                <a:ext uri="{C183D7F6-B498-43B3-948B-1728B52AA6E4}">
                  <adec:decorative xmlns:adec="http://schemas.microsoft.com/office/drawing/2017/decorative" xmlns="" val="1"/>
                </a:ext>
              </a:extLst>
            </p:cNvPr>
            <p:cNvPicPr>
              <a:picLocks noSelect="1"/>
            </p:cNvPicPr>
            <p:nvPr/>
          </p:nvPicPr>
          <p:blipFill>
            <a:blip r:embed="rId3">
              <a:extLst>
                <a:ext uri="{96DAC541-7B7A-43D3-8B79-37D633B846F1}">
                  <asvg:svgBlip xmlns:asvg="http://schemas.microsoft.com/office/drawing/2016/SVG/main" xmlns="" r:embed="rId4"/>
                </a:ext>
              </a:extLst>
            </a:blip>
            <a:stretch>
              <a:fillRect/>
            </a:stretch>
          </p:blipFill>
          <p:spPr>
            <a:xfrm>
              <a:off x="11539728" y="252740"/>
              <a:ext cx="366979" cy="219456"/>
            </a:xfrm>
            <a:prstGeom prst="rect">
              <a:avLst/>
            </a:prstGeom>
          </p:spPr>
        </p:pic>
        <p:sp>
          <p:nvSpPr>
            <p:cNvPr id="23" name="Copyright">
              <a:extLst>
                <a:ext uri="{FF2B5EF4-FFF2-40B4-BE49-F238E27FC236}">
                  <a16:creationId xmlns:a16="http://schemas.microsoft.com/office/drawing/2014/main" xmlns=""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5"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xmlns=""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a:t>Question and Responses</a:t>
            </a:r>
          </a:p>
        </p:txBody>
      </p:sp>
      <p:sp>
        <p:nvSpPr>
          <p:cNvPr id="7" name="Question">
            <a:extLst>
              <a:ext uri="{FF2B5EF4-FFF2-40B4-BE49-F238E27FC236}">
                <a16:creationId xmlns:a16="http://schemas.microsoft.com/office/drawing/2014/main" xmlns=""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 4 responses can only have 1 correct response; 5 responses must have 2 correct responses; 6 responses must have 3 correct responses.</a:t>
            </a:r>
          </a:p>
        </p:txBody>
      </p:sp>
      <p:sp>
        <p:nvSpPr>
          <p:cNvPr id="3" name="Choice Header">
            <a:extLst>
              <a:ext uri="{FF2B5EF4-FFF2-40B4-BE49-F238E27FC236}">
                <a16:creationId xmlns:a16="http://schemas.microsoft.com/office/drawing/2014/main" xmlns="" id="{819C768D-12EC-41EC-9F85-ED13A7CA6D52}"/>
              </a:ext>
            </a:extLst>
          </p:cNvPr>
          <p:cNvSpPr>
            <a:spLocks noGrp="1"/>
          </p:cNvSpPr>
          <p:nvPr>
            <p:ph type="subTitle" idx="13" hasCustomPrompt="1"/>
          </p:nvPr>
        </p:nvSpPr>
        <p:spPr>
          <a:xfrm>
            <a:off x="0" y="2109788"/>
            <a:ext cx="887413" cy="317500"/>
          </a:xfrm>
          <a:solidFill>
            <a:schemeClr val="accent2"/>
          </a:solidFill>
          <a:ln>
            <a:noFill/>
          </a:ln>
        </p:spPr>
        <p:txBody>
          <a:bodyPr lIns="0" rIns="0">
            <a:noAutofit/>
          </a:bodyPr>
          <a:lstStyle>
            <a:lvl1pPr marL="0" indent="0" algn="ctr">
              <a:buNone/>
              <a:defRPr sz="1800">
                <a:solidFill>
                  <a:schemeClr val="tx2"/>
                </a:solidFill>
              </a:defRPr>
            </a:lvl1pPr>
          </a:lstStyle>
          <a:p>
            <a:pPr lvl="0"/>
            <a:r>
              <a:rPr lang="en-US"/>
              <a:t>Choice</a:t>
            </a:r>
          </a:p>
        </p:txBody>
      </p:sp>
      <p:sp>
        <p:nvSpPr>
          <p:cNvPr id="4" name="Response Header">
            <a:extLst>
              <a:ext uri="{FF2B5EF4-FFF2-40B4-BE49-F238E27FC236}">
                <a16:creationId xmlns:a16="http://schemas.microsoft.com/office/drawing/2014/main" xmlns="" id="{AFAAB670-BBCA-4429-9F6C-C9ABD61E6B0C}"/>
              </a:ext>
            </a:extLst>
          </p:cNvPr>
          <p:cNvSpPr>
            <a:spLocks noGrp="1"/>
          </p:cNvSpPr>
          <p:nvPr>
            <p:ph type="subTitle" idx="14" hasCustomPrompt="1"/>
          </p:nvPr>
        </p:nvSpPr>
        <p:spPr>
          <a:xfrm>
            <a:off x="907950" y="2109788"/>
            <a:ext cx="11284050" cy="317500"/>
          </a:xfrm>
          <a:solidFill>
            <a:schemeClr val="accent2"/>
          </a:solidFill>
          <a:ln>
            <a:noFill/>
          </a:ln>
        </p:spPr>
        <p:txBody>
          <a:bodyPr lIns="91440" rIns="0">
            <a:noAutofit/>
          </a:bodyPr>
          <a:lstStyle>
            <a:lvl1pPr marL="0" indent="0" algn="l">
              <a:buNone/>
              <a:defRPr sz="1800">
                <a:solidFill>
                  <a:schemeClr val="tx2"/>
                </a:solidFill>
              </a:defRPr>
            </a:lvl1pPr>
          </a:lstStyle>
          <a:p>
            <a:pPr lvl="0"/>
            <a:r>
              <a:rPr lang="en-US"/>
              <a:t>Response</a:t>
            </a:r>
          </a:p>
        </p:txBody>
      </p:sp>
      <p:sp>
        <p:nvSpPr>
          <p:cNvPr id="9" name="First Resp #">
            <a:extLst>
              <a:ext uri="{FF2B5EF4-FFF2-40B4-BE49-F238E27FC236}">
                <a16:creationId xmlns:a16="http://schemas.microsoft.com/office/drawing/2014/main" xmlns="" id="{B4EC449C-918E-4AF9-9E90-0E8D47CF3DD9}"/>
              </a:ext>
            </a:extLst>
          </p:cNvPr>
          <p:cNvSpPr>
            <a:spLocks noGrp="1"/>
          </p:cNvSpPr>
          <p:nvPr>
            <p:ph type="body" idx="2" hasCustomPrompt="1"/>
          </p:nvPr>
        </p:nvSpPr>
        <p:spPr>
          <a:xfrm>
            <a:off x="1" y="2427252"/>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8" name="First Resp Text">
            <a:extLst>
              <a:ext uri="{FF2B5EF4-FFF2-40B4-BE49-F238E27FC236}">
                <a16:creationId xmlns:a16="http://schemas.microsoft.com/office/drawing/2014/main" xmlns="" id="{35CD1FAE-5D7E-4F04-B017-89D4732E2444}"/>
              </a:ext>
            </a:extLst>
          </p:cNvPr>
          <p:cNvSpPr>
            <a:spLocks noGrp="1"/>
          </p:cNvSpPr>
          <p:nvPr>
            <p:ph type="body" idx="3" hasCustomPrompt="1"/>
          </p:nvPr>
        </p:nvSpPr>
        <p:spPr>
          <a:xfrm>
            <a:off x="907950" y="2427252"/>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2" name="Second Resp #">
            <a:extLst>
              <a:ext uri="{FF2B5EF4-FFF2-40B4-BE49-F238E27FC236}">
                <a16:creationId xmlns:a16="http://schemas.microsoft.com/office/drawing/2014/main" xmlns="" id="{05FFB414-A546-4A6C-B7E8-B6D9C7AC88C9}"/>
              </a:ext>
            </a:extLst>
          </p:cNvPr>
          <p:cNvSpPr>
            <a:spLocks noGrp="1"/>
          </p:cNvSpPr>
          <p:nvPr>
            <p:ph type="body" idx="4" hasCustomPrompt="1"/>
          </p:nvPr>
        </p:nvSpPr>
        <p:spPr>
          <a:xfrm>
            <a:off x="1" y="310073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10" name="Second Resp Text">
            <a:extLst>
              <a:ext uri="{FF2B5EF4-FFF2-40B4-BE49-F238E27FC236}">
                <a16:creationId xmlns:a16="http://schemas.microsoft.com/office/drawing/2014/main" xmlns="" id="{840EA72F-053D-43C4-A0AA-4F71D345F1E1}"/>
              </a:ext>
            </a:extLst>
          </p:cNvPr>
          <p:cNvSpPr>
            <a:spLocks noGrp="1"/>
          </p:cNvSpPr>
          <p:nvPr>
            <p:ph type="body" idx="5" hasCustomPrompt="1"/>
          </p:nvPr>
        </p:nvSpPr>
        <p:spPr>
          <a:xfrm>
            <a:off x="907950" y="310073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8" name="Third Resp #">
            <a:extLst>
              <a:ext uri="{FF2B5EF4-FFF2-40B4-BE49-F238E27FC236}">
                <a16:creationId xmlns:a16="http://schemas.microsoft.com/office/drawing/2014/main" xmlns="" id="{F00955FE-A162-474C-BFF8-0AB0FBF10130}"/>
              </a:ext>
            </a:extLst>
          </p:cNvPr>
          <p:cNvSpPr>
            <a:spLocks noGrp="1"/>
          </p:cNvSpPr>
          <p:nvPr>
            <p:ph type="body" idx="6" hasCustomPrompt="1"/>
          </p:nvPr>
        </p:nvSpPr>
        <p:spPr>
          <a:xfrm>
            <a:off x="1" y="3774216"/>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35" name="Third Resp Text">
            <a:extLst>
              <a:ext uri="{FF2B5EF4-FFF2-40B4-BE49-F238E27FC236}">
                <a16:creationId xmlns:a16="http://schemas.microsoft.com/office/drawing/2014/main" xmlns="" id="{55974934-D7D0-4C4C-B76C-558C1028590E}"/>
              </a:ext>
            </a:extLst>
          </p:cNvPr>
          <p:cNvSpPr>
            <a:spLocks noGrp="1"/>
          </p:cNvSpPr>
          <p:nvPr>
            <p:ph type="body" idx="7" hasCustomPrompt="1"/>
          </p:nvPr>
        </p:nvSpPr>
        <p:spPr>
          <a:xfrm>
            <a:off x="907950" y="3774216"/>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2" name="Fourth Resp #">
            <a:extLst>
              <a:ext uri="{FF2B5EF4-FFF2-40B4-BE49-F238E27FC236}">
                <a16:creationId xmlns:a16="http://schemas.microsoft.com/office/drawing/2014/main" xmlns="" id="{9A682F4A-836A-42BD-B18F-482CDD9FE392}"/>
              </a:ext>
            </a:extLst>
          </p:cNvPr>
          <p:cNvSpPr>
            <a:spLocks noGrp="1"/>
          </p:cNvSpPr>
          <p:nvPr>
            <p:ph type="body" idx="8" hasCustomPrompt="1"/>
          </p:nvPr>
        </p:nvSpPr>
        <p:spPr>
          <a:xfrm>
            <a:off x="1" y="4447698"/>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1" name="Fourth Resp Text">
            <a:extLst>
              <a:ext uri="{FF2B5EF4-FFF2-40B4-BE49-F238E27FC236}">
                <a16:creationId xmlns:a16="http://schemas.microsoft.com/office/drawing/2014/main" xmlns="" id="{2A075B8F-DFA0-46B1-A70C-B12937892D4B}"/>
              </a:ext>
            </a:extLst>
          </p:cNvPr>
          <p:cNvSpPr>
            <a:spLocks noGrp="1"/>
          </p:cNvSpPr>
          <p:nvPr>
            <p:ph type="body" idx="9" hasCustomPrompt="1"/>
          </p:nvPr>
        </p:nvSpPr>
        <p:spPr>
          <a:xfrm>
            <a:off x="907950" y="4447698"/>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4" name="Fifth Resp #">
            <a:extLst>
              <a:ext uri="{FF2B5EF4-FFF2-40B4-BE49-F238E27FC236}">
                <a16:creationId xmlns:a16="http://schemas.microsoft.com/office/drawing/2014/main" xmlns="" id="{B3A4AC8A-DBAB-477E-8F79-6EFB6340CE48}"/>
              </a:ext>
            </a:extLst>
          </p:cNvPr>
          <p:cNvSpPr>
            <a:spLocks noGrp="1"/>
          </p:cNvSpPr>
          <p:nvPr>
            <p:ph type="body" idx="10" hasCustomPrompt="1"/>
          </p:nvPr>
        </p:nvSpPr>
        <p:spPr>
          <a:xfrm>
            <a:off x="1" y="5121180"/>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3" name="Fifth Resp Text">
            <a:extLst>
              <a:ext uri="{FF2B5EF4-FFF2-40B4-BE49-F238E27FC236}">
                <a16:creationId xmlns:a16="http://schemas.microsoft.com/office/drawing/2014/main" xmlns="" id="{0B4A450D-E822-44AA-8298-11D531D74483}"/>
              </a:ext>
            </a:extLst>
          </p:cNvPr>
          <p:cNvSpPr>
            <a:spLocks noGrp="1"/>
          </p:cNvSpPr>
          <p:nvPr>
            <p:ph type="body" idx="11" hasCustomPrompt="1"/>
          </p:nvPr>
        </p:nvSpPr>
        <p:spPr>
          <a:xfrm>
            <a:off x="907950" y="5121180"/>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6" name="Sixth Resp #">
            <a:extLst>
              <a:ext uri="{FF2B5EF4-FFF2-40B4-BE49-F238E27FC236}">
                <a16:creationId xmlns:a16="http://schemas.microsoft.com/office/drawing/2014/main" xmlns="" id="{4075988B-8657-4CA4-A4CB-EAEA7B298681}"/>
              </a:ext>
            </a:extLst>
          </p:cNvPr>
          <p:cNvSpPr>
            <a:spLocks noGrp="1"/>
          </p:cNvSpPr>
          <p:nvPr>
            <p:ph type="body" idx="12" hasCustomPrompt="1"/>
          </p:nvPr>
        </p:nvSpPr>
        <p:spPr>
          <a:xfrm>
            <a:off x="1" y="579466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5" name="Sixth Resp Text">
            <a:extLst>
              <a:ext uri="{FF2B5EF4-FFF2-40B4-BE49-F238E27FC236}">
                <a16:creationId xmlns:a16="http://schemas.microsoft.com/office/drawing/2014/main" xmlns="" id="{327445DD-9D42-491C-969B-C7919BE2E3F0}"/>
              </a:ext>
            </a:extLst>
          </p:cNvPr>
          <p:cNvSpPr>
            <a:spLocks noGrp="1"/>
          </p:cNvSpPr>
          <p:nvPr>
            <p:ph type="body" idx="13" hasCustomPrompt="1"/>
          </p:nvPr>
        </p:nvSpPr>
        <p:spPr>
          <a:xfrm>
            <a:off x="907950" y="579466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Tree>
    <p:custDataLst>
      <p:tags r:id="rId1"/>
    </p:custDataLst>
    <p:extLst>
      <p:ext uri="{BB962C8B-B14F-4D97-AF65-F5344CB8AC3E}">
        <p14:creationId xmlns:p14="http://schemas.microsoft.com/office/powerpoint/2010/main" val="39007556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KC-Horizontal-Answer">
    <p:bg>
      <p:bgPr>
        <a:solidFill>
          <a:schemeClr val="bg1"/>
        </a:solidFill>
        <a:effectLst/>
      </p:bgPr>
    </p:bg>
    <p:spTree>
      <p:nvGrpSpPr>
        <p:cNvPr id="1" name=""/>
        <p:cNvGrpSpPr/>
        <p:nvPr/>
      </p:nvGrpSpPr>
      <p:grpSpPr>
        <a:xfrm>
          <a:off x="0" y="0"/>
          <a:ext cx="0" cy="0"/>
          <a:chOff x="0" y="0"/>
          <a:chExt cx="0" cy="0"/>
        </a:xfrm>
      </p:grpSpPr>
      <p:grpSp>
        <p:nvGrpSpPr>
          <p:cNvPr id="5" name="Background Images">
            <a:extLst>
              <a:ext uri="{FF2B5EF4-FFF2-40B4-BE49-F238E27FC236}">
                <a16:creationId xmlns:a16="http://schemas.microsoft.com/office/drawing/2014/main" xmlns="" id="{9AC63EDD-BEE2-404E-8399-2AA11023CDAB}"/>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xmlns="" id="{7A68BE18-C9FD-4D64-BD55-20302868F06E}"/>
                </a:ext>
                <a:ext uri="{C183D7F6-B498-43B3-948B-1728B52AA6E4}">
                  <adec:decorative xmlns:adec="http://schemas.microsoft.com/office/drawing/2017/decorative" xmlns=""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BKG-BM">
              <a:extLst>
                <a:ext uri="{FF2B5EF4-FFF2-40B4-BE49-F238E27FC236}">
                  <a16:creationId xmlns:a16="http://schemas.microsoft.com/office/drawing/2014/main" xmlns="" id="{31622DCA-CB0C-4601-9C65-55CE8CDC7503}"/>
                </a:ext>
                <a:ext uri="{C183D7F6-B498-43B3-948B-1728B52AA6E4}">
                  <adec:decorative xmlns:adec="http://schemas.microsoft.com/office/drawing/2017/decorative" xmlns=""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AWS Logo">
              <a:extLst>
                <a:ext uri="{FF2B5EF4-FFF2-40B4-BE49-F238E27FC236}">
                  <a16:creationId xmlns:a16="http://schemas.microsoft.com/office/drawing/2014/main" xmlns="" id="{18A3C304-3B7F-434E-99A7-8B8C386B4EFC}"/>
                </a:ext>
                <a:ext uri="{C183D7F6-B498-43B3-948B-1728B52AA6E4}">
                  <adec:decorative xmlns:adec="http://schemas.microsoft.com/office/drawing/2017/decorative" xmlns="" val="1"/>
                </a:ext>
              </a:extLst>
            </p:cNvPr>
            <p:cNvPicPr>
              <a:picLocks noSelect="1"/>
            </p:cNvPicPr>
            <p:nvPr/>
          </p:nvPicPr>
          <p:blipFill>
            <a:blip r:embed="rId3">
              <a:extLst>
                <a:ext uri="{96DAC541-7B7A-43D3-8B79-37D633B846F1}">
                  <asvg:svgBlip xmlns:asvg="http://schemas.microsoft.com/office/drawing/2016/SVG/main" xmlns="" r:embed="rId4"/>
                </a:ext>
              </a:extLst>
            </a:blip>
            <a:stretch>
              <a:fillRect/>
            </a:stretch>
          </p:blipFill>
          <p:spPr>
            <a:xfrm>
              <a:off x="11536233" y="252740"/>
              <a:ext cx="366979" cy="219456"/>
            </a:xfrm>
            <a:prstGeom prst="rect">
              <a:avLst/>
            </a:prstGeom>
          </p:spPr>
        </p:pic>
        <p:sp>
          <p:nvSpPr>
            <p:cNvPr id="23" name="Copyright">
              <a:extLst>
                <a:ext uri="{FF2B5EF4-FFF2-40B4-BE49-F238E27FC236}">
                  <a16:creationId xmlns:a16="http://schemas.microsoft.com/office/drawing/2014/main" xmlns=""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Answer Number">
            <a:extLst>
              <a:ext uri="{FF2B5EF4-FFF2-40B4-BE49-F238E27FC236}">
                <a16:creationId xmlns:a16="http://schemas.microsoft.com/office/drawing/2014/main" xmlns=""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a:t>Answer and explanation</a:t>
            </a:r>
          </a:p>
        </p:txBody>
      </p:sp>
      <p:sp>
        <p:nvSpPr>
          <p:cNvPr id="7" name="Question">
            <a:extLst>
              <a:ext uri="{FF2B5EF4-FFF2-40B4-BE49-F238E27FC236}">
                <a16:creationId xmlns:a16="http://schemas.microsoft.com/office/drawing/2014/main" xmlns=""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 4 responses can only have 1 correct response; 5 responses must have 2 correct responses; 6 responses must have 3 correct responses.</a:t>
            </a:r>
          </a:p>
        </p:txBody>
      </p:sp>
      <p:sp>
        <p:nvSpPr>
          <p:cNvPr id="3" name="Answer Header">
            <a:extLst>
              <a:ext uri="{FF2B5EF4-FFF2-40B4-BE49-F238E27FC236}">
                <a16:creationId xmlns:a16="http://schemas.microsoft.com/office/drawing/2014/main" xmlns="" id="{4CF18732-63A0-43A6-B5E9-C4F74190ED76}"/>
              </a:ext>
            </a:extLst>
          </p:cNvPr>
          <p:cNvSpPr>
            <a:spLocks noGrp="1"/>
          </p:cNvSpPr>
          <p:nvPr>
            <p:ph type="subTitle" idx="4" hasCustomPrompt="1"/>
          </p:nvPr>
        </p:nvSpPr>
        <p:spPr>
          <a:xfrm>
            <a:off x="0" y="2114550"/>
            <a:ext cx="12192000" cy="400050"/>
          </a:xfrm>
          <a:solidFill>
            <a:schemeClr val="accent2"/>
          </a:solidFill>
        </p:spPr>
        <p:txBody>
          <a:bodyPr lIns="228600">
            <a:noAutofit/>
          </a:bodyPr>
          <a:lstStyle>
            <a:lvl1pPr marL="0" indent="0">
              <a:buNone/>
              <a:defRPr sz="2000"/>
            </a:lvl1pPr>
          </a:lstStyle>
          <a:p>
            <a:pPr lvl="0"/>
            <a:r>
              <a:rPr lang="en-US"/>
              <a:t>Enter “The correct response is x”</a:t>
            </a:r>
          </a:p>
        </p:txBody>
      </p:sp>
      <p:sp>
        <p:nvSpPr>
          <p:cNvPr id="8" name="Answer Text">
            <a:extLst>
              <a:ext uri="{FF2B5EF4-FFF2-40B4-BE49-F238E27FC236}">
                <a16:creationId xmlns:a16="http://schemas.microsoft.com/office/drawing/2014/main" xmlns="" id="{35CD1FAE-5D7E-4F04-B017-89D4732E2444}"/>
              </a:ext>
            </a:extLst>
          </p:cNvPr>
          <p:cNvSpPr>
            <a:spLocks noGrp="1"/>
          </p:cNvSpPr>
          <p:nvPr>
            <p:ph type="body" idx="2" hasCustomPrompt="1"/>
          </p:nvPr>
        </p:nvSpPr>
        <p:spPr>
          <a:xfrm>
            <a:off x="907950" y="2427252"/>
            <a:ext cx="11245989" cy="4007816"/>
          </a:xfrm>
          <a:solidFill>
            <a:schemeClr val="bg1"/>
          </a:solidFill>
          <a:ln>
            <a:no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Tree>
    <p:custDataLst>
      <p:tags r:id="rId1"/>
    </p:custDataLst>
    <p:extLst>
      <p:ext uri="{BB962C8B-B14F-4D97-AF65-F5344CB8AC3E}">
        <p14:creationId xmlns:p14="http://schemas.microsoft.com/office/powerpoint/2010/main" val="38892894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xmlns="" id="{962C3F25-041D-4E5B-839E-FBB5D7B91A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9A1AD47A-644D-4968-9CC8-C9014D5497DB}"/>
              </a:ext>
            </a:extLst>
          </p:cNvPr>
          <p:cNvSpPr>
            <a:spLocks noGrp="1"/>
          </p:cNvSpPr>
          <p:nvPr>
            <p:ph type="title" hasCustomPrompt="1"/>
          </p:nvPr>
        </p:nvSpPr>
        <p:spPr>
          <a:xfrm>
            <a:off x="365760" y="301752"/>
            <a:ext cx="11569209" cy="731318"/>
          </a:xfrm>
        </p:spPr>
        <p:txBody>
          <a:bodyPr/>
          <a:lstStyle>
            <a:lvl1pPr>
              <a:defRPr>
                <a:solidFill>
                  <a:schemeClr val="tx2"/>
                </a:solidFill>
              </a:defRPr>
            </a:lvl1pPr>
          </a:lstStyle>
          <a:p>
            <a:r>
              <a:rPr lang="en-US"/>
              <a:t>Title and vertical text layout (international) </a:t>
            </a:r>
          </a:p>
        </p:txBody>
      </p:sp>
      <p:sp>
        <p:nvSpPr>
          <p:cNvPr id="7" name="Content">
            <a:extLst>
              <a:ext uri="{FF2B5EF4-FFF2-40B4-BE49-F238E27FC236}">
                <a16:creationId xmlns:a16="http://schemas.microsoft.com/office/drawing/2014/main" xmlns="" id="{E03519C3-01DC-4A54-BFE9-0527DA2D5160}"/>
              </a:ext>
            </a:extLst>
          </p:cNvPr>
          <p:cNvSpPr>
            <a:spLocks noGrp="1"/>
          </p:cNvSpPr>
          <p:nvPr>
            <p:ph type="body" orient="vert" idx="1" hasCustomPrompt="1"/>
          </p:nvPr>
        </p:nvSpPr>
        <p:spPr>
          <a:xfrm>
            <a:off x="435716" y="1033070"/>
            <a:ext cx="11499253" cy="5389244"/>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xmlns="" id="{7F823AF2-999D-4175-8C01-402CA4924585}"/>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160842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Vertical Title and Conten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xmlns="" id="{962C3F25-041D-4E5B-839E-FBB5D7B91A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1FDB7DAC-24E1-411C-8D5F-3A7FDF188C1D}"/>
              </a:ext>
            </a:extLst>
          </p:cNvPr>
          <p:cNvSpPr>
            <a:spLocks noGrp="1"/>
          </p:cNvSpPr>
          <p:nvPr>
            <p:ph type="title" hasCustomPrompt="1"/>
          </p:nvPr>
        </p:nvSpPr>
        <p:spPr>
          <a:xfrm rot="5400000">
            <a:off x="8324028" y="2805126"/>
            <a:ext cx="6127095" cy="1132145"/>
          </a:xfrm>
        </p:spPr>
        <p:txBody>
          <a:bodyPr/>
          <a:lstStyle>
            <a:lvl1pPr marL="0" marR="0" indent="0" algn="l" defTabSz="914400" rtl="0" eaLnBrk="1" fontAlgn="auto" latinLnBrk="0" hangingPunct="1">
              <a:lnSpc>
                <a:spcPct val="100000"/>
              </a:lnSpc>
              <a:spcBef>
                <a:spcPct val="0"/>
              </a:spcBef>
              <a:spcAft>
                <a:spcPts val="0"/>
              </a:spcAft>
              <a:buClrTx/>
              <a:buSzTx/>
              <a:buFontTx/>
              <a:buNone/>
              <a:tabLst/>
              <a:defRPr>
                <a:solidFill>
                  <a:schemeClr val="tx2"/>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Vertical title and text layout (international) </a:t>
            </a:r>
          </a:p>
        </p:txBody>
      </p:sp>
      <p:sp>
        <p:nvSpPr>
          <p:cNvPr id="7" name="Content">
            <a:extLst>
              <a:ext uri="{FF2B5EF4-FFF2-40B4-BE49-F238E27FC236}">
                <a16:creationId xmlns:a16="http://schemas.microsoft.com/office/drawing/2014/main" xmlns="" id="{E03519C3-01DC-4A54-BFE9-0527DA2D5160}"/>
              </a:ext>
            </a:extLst>
          </p:cNvPr>
          <p:cNvSpPr>
            <a:spLocks noGrp="1"/>
          </p:cNvSpPr>
          <p:nvPr>
            <p:ph type="body" orient="vert" idx="1" hasCustomPrompt="1"/>
          </p:nvPr>
        </p:nvSpPr>
        <p:spPr>
          <a:xfrm>
            <a:off x="365760" y="307649"/>
            <a:ext cx="10455743" cy="6127095"/>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xmlns="" id="{A9006E65-0AC6-4AEC-9676-8B754EE037E9}"/>
              </a:ext>
              <a:ext uri="{C183D7F6-B498-43B3-948B-1728B52AA6E4}">
                <adec:decorative xmlns:adec="http://schemas.microsoft.com/office/drawing/2017/decorative" xmlns="" val="1"/>
              </a:ext>
            </a:extLst>
          </p:cNvPr>
          <p:cNvSpPr/>
          <p:nvPr/>
        </p:nvSpPr>
        <p:spPr>
          <a:xfrm rot="5400000">
            <a:off x="7803983" y="3371504"/>
            <a:ext cx="60807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422889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xmlns=""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p>
        </p:txBody>
      </p:sp>
      <p:sp>
        <p:nvSpPr>
          <p:cNvPr id="5" name="Text Placeholder 3">
            <a:extLst>
              <a:ext uri="{FF2B5EF4-FFF2-40B4-BE49-F238E27FC236}">
                <a16:creationId xmlns:a16="http://schemas.microsoft.com/office/drawing/2014/main" xmlns=""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TITLE STYLE</a:t>
            </a:r>
          </a:p>
        </p:txBody>
      </p:sp>
      <p:pic>
        <p:nvPicPr>
          <p:cNvPr id="7" name="Picture 6">
            <a:extLst>
              <a:ext uri="{FF2B5EF4-FFF2-40B4-BE49-F238E27FC236}">
                <a16:creationId xmlns:a16="http://schemas.microsoft.com/office/drawing/2014/main" xmlns="" id="{63FC9937-4309-1345-9FFE-12A8DD2FC6B5}"/>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796541934"/>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xmlns=""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xmlns=""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p>
        </p:txBody>
      </p:sp>
      <p:sp>
        <p:nvSpPr>
          <p:cNvPr id="10" name="Content Placeholder 2">
            <a:extLst>
              <a:ext uri="{FF2B5EF4-FFF2-40B4-BE49-F238E27FC236}">
                <a16:creationId xmlns:a16="http://schemas.microsoft.com/office/drawing/2014/main" xmlns=""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xmlns=""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
        <p:nvSpPr>
          <p:cNvPr id="12" name="Content Placeholder 2">
            <a:extLst>
              <a:ext uri="{FF2B5EF4-FFF2-40B4-BE49-F238E27FC236}">
                <a16:creationId xmlns:a16="http://schemas.microsoft.com/office/drawing/2014/main" xmlns=""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a16="http://schemas.microsoft.com/office/drawing/2014/main" xmlns="" id="{69573A30-3961-C94C-A15D-1FC70640BAA5}"/>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a:p>
        </p:txBody>
      </p:sp>
      <p:pic>
        <p:nvPicPr>
          <p:cNvPr id="16" name="Picture 15">
            <a:extLst>
              <a:ext uri="{FF2B5EF4-FFF2-40B4-BE49-F238E27FC236}">
                <a16:creationId xmlns:a16="http://schemas.microsoft.com/office/drawing/2014/main" xmlns="" id="{BF6D2BA4-6287-854B-A5A3-81A95726CF44}"/>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06199049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xmlns=""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p>
        </p:txBody>
      </p:sp>
      <p:sp>
        <p:nvSpPr>
          <p:cNvPr id="15" name="Text Placeholder 3">
            <a:extLst>
              <a:ext uri="{FF2B5EF4-FFF2-40B4-BE49-F238E27FC236}">
                <a16:creationId xmlns:a16="http://schemas.microsoft.com/office/drawing/2014/main" xmlns=""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TITLE STYLE</a:t>
            </a:r>
          </a:p>
        </p:txBody>
      </p:sp>
      <p:sp>
        <p:nvSpPr>
          <p:cNvPr id="6" name="Footer Placeholder 4">
            <a:extLst>
              <a:ext uri="{FF2B5EF4-FFF2-40B4-BE49-F238E27FC236}">
                <a16:creationId xmlns:a16="http://schemas.microsoft.com/office/drawing/2014/main" xmlns="" id="{6636900F-FBBE-9846-A194-AC5CF173B39F}"/>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a:p>
        </p:txBody>
      </p:sp>
      <p:pic>
        <p:nvPicPr>
          <p:cNvPr id="8" name="Picture 7">
            <a:extLst>
              <a:ext uri="{FF2B5EF4-FFF2-40B4-BE49-F238E27FC236}">
                <a16:creationId xmlns:a16="http://schemas.microsoft.com/office/drawing/2014/main" xmlns="" id="{68A38432-CE99-3E4B-B087-73EB0F09CDB2}"/>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44672254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xmlns="" id="{C0EC8262-9538-E343-BCD0-0911ADA9E7A6}"/>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xmlns="" id="{7D651C47-09F6-C947-968C-92FC59515123}"/>
              </a:ext>
              <a:ext uri="{C183D7F6-B498-43B3-948B-1728B52AA6E4}">
                <adec:decorative xmlns:adec="http://schemas.microsoft.com/office/drawing/2017/decorative" xmlns=""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endParaRPr lang="en-US"/>
          </a:p>
        </p:txBody>
      </p:sp>
      <p:sp>
        <p:nvSpPr>
          <p:cNvPr id="2" name="Title 1">
            <a:extLst>
              <a:ext uri="{FF2B5EF4-FFF2-40B4-BE49-F238E27FC236}">
                <a16:creationId xmlns:a16="http://schemas.microsoft.com/office/drawing/2014/main" xmlns=""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xmlns="" id="{FFDB7B2F-8327-B54A-A6DB-5F4F68ECD970}"/>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a:p>
        </p:txBody>
      </p:sp>
      <p:sp>
        <p:nvSpPr>
          <p:cNvPr id="22" name="Content Placeholder 2">
            <a:extLst>
              <a:ext uri="{FF2B5EF4-FFF2-40B4-BE49-F238E27FC236}">
                <a16:creationId xmlns:a16="http://schemas.microsoft.com/office/drawing/2014/main" xmlns=""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xmlns="" id="{280E0825-B265-3846-8BB3-B9ECFCCA9B2D}"/>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483438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Variant">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xmlns="" id="{8D6A50E3-62DD-469F-A4B4-2DC279107EB8}"/>
              </a:ext>
              <a:ext uri="{C183D7F6-B498-43B3-948B-1728B52AA6E4}">
                <adec:decorative xmlns:adec="http://schemas.microsoft.com/office/drawing/2017/decorative" xmlns="" val="1"/>
              </a:ext>
            </a:extLst>
          </p:cNvPr>
          <p:cNvGrpSpPr/>
          <p:nvPr/>
        </p:nvGrpSpPr>
        <p:grpSpPr>
          <a:xfrm>
            <a:off x="0" y="0"/>
            <a:ext cx="12192000" cy="6858000"/>
            <a:chOff x="0" y="0"/>
            <a:chExt cx="12192000" cy="6858000"/>
          </a:xfrm>
        </p:grpSpPr>
        <p:sp>
          <p:nvSpPr>
            <p:cNvPr id="91" name="BKG-BM">
              <a:extLst>
                <a:ext uri="{FF2B5EF4-FFF2-40B4-BE49-F238E27FC236}">
                  <a16:creationId xmlns:a16="http://schemas.microsoft.com/office/drawing/2014/main" xmlns="" id="{165087FF-D0AD-4AD7-B899-B2227A662904}"/>
                </a:ext>
                <a:ext uri="{C183D7F6-B498-43B3-948B-1728B52AA6E4}">
                  <adec:decorative xmlns:adec="http://schemas.microsoft.com/office/drawing/2017/decorative" xmlns="" val="1"/>
                </a:ext>
              </a:extLst>
            </p:cNvPr>
            <p:cNvSpPr/>
            <p:nvPr/>
          </p:nvSpPr>
          <p:spPr>
            <a:xfrm>
              <a:off x="0" y="5576341"/>
              <a:ext cx="11062270" cy="12816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a16="http://schemas.microsoft.com/office/drawing/2014/main" xmlns="" id="{81DABB71-298F-46E6-9028-558C99DF72DF}"/>
                </a:ext>
                <a:ext uri="{C183D7F6-B498-43B3-948B-1728B52AA6E4}">
                  <adec:decorative xmlns:adec="http://schemas.microsoft.com/office/drawing/2017/decorative" xmlns="" val="1"/>
                </a:ext>
              </a:extLst>
            </p:cNvPr>
            <p:cNvSpPr/>
            <p:nvPr/>
          </p:nvSpPr>
          <p:spPr>
            <a:xfrm>
              <a:off x="9669645" y="0"/>
              <a:ext cx="2522355" cy="14319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xmlns="" id="{31FFCCD2-46F8-4A8C-9D8D-34F0218F69C7}"/>
                </a:ext>
                <a:ext uri="{C183D7F6-B498-43B3-948B-1728B52AA6E4}">
                  <adec:decorative xmlns:adec="http://schemas.microsoft.com/office/drawing/2017/decorative" xmlns="" val="1"/>
                </a:ext>
              </a:extLst>
            </p:cNvPr>
            <p:cNvSpPr/>
            <p:nvPr/>
          </p:nvSpPr>
          <p:spPr>
            <a:xfrm>
              <a:off x="9519222" y="0"/>
              <a:ext cx="1543050" cy="6858000"/>
            </a:xfrm>
            <a:custGeom>
              <a:avLst/>
              <a:gdLst>
                <a:gd name="connsiteX0" fmla="*/ 0 w 1533524"/>
                <a:gd name="connsiteY0" fmla="*/ 0 h 6858000"/>
                <a:gd name="connsiteX1" fmla="*/ 1533524 w 1533524"/>
                <a:gd name="connsiteY1" fmla="*/ 0 h 6858000"/>
                <a:gd name="connsiteX2" fmla="*/ 1533524 w 1533524"/>
                <a:gd name="connsiteY2" fmla="*/ 6858000 h 6858000"/>
                <a:gd name="connsiteX3" fmla="*/ 0 w 1533524"/>
                <a:gd name="connsiteY3" fmla="*/ 6858000 h 6858000"/>
                <a:gd name="connsiteX4" fmla="*/ 0 w 1533524"/>
                <a:gd name="connsiteY4" fmla="*/ 0 h 6858000"/>
                <a:gd name="connsiteX0" fmla="*/ 0 w 1533524"/>
                <a:gd name="connsiteY0" fmla="*/ 0 h 6858000"/>
                <a:gd name="connsiteX1" fmla="*/ 190500 w 1533524"/>
                <a:gd name="connsiteY1" fmla="*/ 0 h 6858000"/>
                <a:gd name="connsiteX2" fmla="*/ 1533524 w 1533524"/>
                <a:gd name="connsiteY2" fmla="*/ 0 h 6858000"/>
                <a:gd name="connsiteX3" fmla="*/ 1533524 w 1533524"/>
                <a:gd name="connsiteY3" fmla="*/ 6858000 h 6858000"/>
                <a:gd name="connsiteX4" fmla="*/ 0 w 1533524"/>
                <a:gd name="connsiteY4" fmla="*/ 6858000 h 6858000"/>
                <a:gd name="connsiteX5" fmla="*/ 0 w 1533524"/>
                <a:gd name="connsiteY5"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0 w 1533525"/>
                <a:gd name="connsiteY5" fmla="*/ 6858000 h 6858000"/>
                <a:gd name="connsiteX6" fmla="*/ 0 w 1533525"/>
                <a:gd name="connsiteY6"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1333500 w 1533525"/>
                <a:gd name="connsiteY5" fmla="*/ 6858000 h 6858000"/>
                <a:gd name="connsiteX6" fmla="*/ 0 w 1533525"/>
                <a:gd name="connsiteY6" fmla="*/ 6858000 h 6858000"/>
                <a:gd name="connsiteX7" fmla="*/ 0 w 1533525"/>
                <a:gd name="connsiteY7"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9525 w 1543050"/>
                <a:gd name="connsiteY6" fmla="*/ 6858000 h 6858000"/>
                <a:gd name="connsiteX7" fmla="*/ 0 w 1543050"/>
                <a:gd name="connsiteY7" fmla="*/ 5591175 h 6858000"/>
                <a:gd name="connsiteX8" fmla="*/ 9525 w 1543050"/>
                <a:gd name="connsiteY8"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0 w 1543050"/>
                <a:gd name="connsiteY6" fmla="*/ 5591175 h 6858000"/>
                <a:gd name="connsiteX7" fmla="*/ 9525 w 1543050"/>
                <a:gd name="connsiteY7" fmla="*/ 0 h 6858000"/>
                <a:gd name="connsiteX0" fmla="*/ 9525 w 1543050"/>
                <a:gd name="connsiteY0" fmla="*/ 0 h 6858000"/>
                <a:gd name="connsiteX1" fmla="*/ 200025 w 1543050"/>
                <a:gd name="connsiteY1" fmla="*/ 0 h 6858000"/>
                <a:gd name="connsiteX2" fmla="*/ 1543050 w 1543050"/>
                <a:gd name="connsiteY2" fmla="*/ 1343025 h 6858000"/>
                <a:gd name="connsiteX3" fmla="*/ 1543049 w 1543050"/>
                <a:gd name="connsiteY3" fmla="*/ 6858000 h 6858000"/>
                <a:gd name="connsiteX4" fmla="*/ 1343025 w 1543050"/>
                <a:gd name="connsiteY4" fmla="*/ 6858000 h 6858000"/>
                <a:gd name="connsiteX5" fmla="*/ 0 w 1543050"/>
                <a:gd name="connsiteY5" fmla="*/ 5591175 h 6858000"/>
                <a:gd name="connsiteX6" fmla="*/ 9525 w 154305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50" h="6858000">
                  <a:moveTo>
                    <a:pt x="9525" y="0"/>
                  </a:moveTo>
                  <a:lnTo>
                    <a:pt x="200025" y="0"/>
                  </a:lnTo>
                  <a:lnTo>
                    <a:pt x="1543050" y="1343025"/>
                  </a:lnTo>
                  <a:cubicBezTo>
                    <a:pt x="1543050" y="3181350"/>
                    <a:pt x="1543049" y="5019675"/>
                    <a:pt x="1543049" y="6858000"/>
                  </a:cubicBezTo>
                  <a:lnTo>
                    <a:pt x="1343025" y="6858000"/>
                  </a:lnTo>
                  <a:lnTo>
                    <a:pt x="0" y="5591175"/>
                  </a:lnTo>
                  <a:lnTo>
                    <a:pt x="952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xmlns="" id="{7E222A23-E698-4993-93A7-9606CF977314}"/>
                </a:ext>
                <a:ext uri="{C183D7F6-B498-43B3-948B-1728B52AA6E4}">
                  <adec:decorative xmlns:adec="http://schemas.microsoft.com/office/drawing/2017/decorative" xmlns="" val="1"/>
                </a:ext>
              </a:extLst>
            </p:cNvPr>
            <p:cNvSpPr/>
            <p:nvPr/>
          </p:nvSpPr>
          <p:spPr>
            <a:xfrm>
              <a:off x="11062271" y="1339850"/>
              <a:ext cx="1129729" cy="5518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xmlns="" id="{41BC3838-CAD1-4E45-A629-8FAE25F8F357}"/>
                </a:ext>
                <a:ext uri="{C183D7F6-B498-43B3-948B-1728B52AA6E4}">
                  <adec:decorative xmlns:adec="http://schemas.microsoft.com/office/drawing/2017/decorative" xmlns="" val="1"/>
                </a:ext>
              </a:extLst>
            </p:cNvPr>
            <p:cNvPicPr>
              <a:picLocks noSelect="1"/>
            </p:cNvPicPr>
            <p:nvPr/>
          </p:nvPicPr>
          <p:blipFill>
            <a:blip r:embed="rId3">
              <a:extLst>
                <a:ext uri="{96DAC541-7B7A-43D3-8B79-37D633B846F1}">
                  <asvg:svgBlip xmlns:asvg="http://schemas.microsoft.com/office/drawing/2016/SVG/main" xmlns="" r:embed="rId4"/>
                </a:ext>
              </a:extLst>
            </a:blip>
            <a:stretch>
              <a:fillRect/>
            </a:stretch>
          </p:blipFill>
          <p:spPr>
            <a:xfrm>
              <a:off x="246888" y="6455664"/>
              <a:ext cx="366979" cy="219456"/>
            </a:xfrm>
            <a:prstGeom prst="rect">
              <a:avLst/>
            </a:prstGeom>
          </p:spPr>
        </p:pic>
        <p:sp>
          <p:nvSpPr>
            <p:cNvPr id="12" name="Copyright">
              <a:extLst>
                <a:ext uri="{FF2B5EF4-FFF2-40B4-BE49-F238E27FC236}">
                  <a16:creationId xmlns:a16="http://schemas.microsoft.com/office/drawing/2014/main" xmlns="" id="{2BDDDA44-1049-4257-AA44-8A620E1B69F0}"/>
                </a:ext>
              </a:extLst>
            </p:cNvPr>
            <p:cNvSpPr txBox="1"/>
            <p:nvPr/>
          </p:nvSpPr>
          <p:spPr>
            <a:xfrm>
              <a:off x="342029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xmlns="" id="{E52B1449-9D22-45E9-8E29-DD9653749C2D}"/>
              </a:ext>
            </a:extLst>
          </p:cNvPr>
          <p:cNvSpPr>
            <a:spLocks noGrp="1"/>
          </p:cNvSpPr>
          <p:nvPr>
            <p:ph type="title" hasCustomPrompt="1"/>
          </p:nvPr>
        </p:nvSpPr>
        <p:spPr>
          <a:xfrm>
            <a:off x="365759" y="831163"/>
            <a:ext cx="9153461" cy="2293938"/>
          </a:xfrm>
        </p:spPr>
        <p:txBody>
          <a:bodyPr anchor="b"/>
          <a:lstStyle>
            <a:lvl1pPr>
              <a:defRPr sz="4400">
                <a:solidFill>
                  <a:schemeClr val="tx2"/>
                </a:solidFill>
              </a:defRPr>
            </a:lvl1pPr>
          </a:lstStyle>
          <a:p>
            <a:r>
              <a:rPr lang="en-US"/>
              <a:t>Enter title text</a:t>
            </a:r>
          </a:p>
        </p:txBody>
      </p:sp>
      <p:sp>
        <p:nvSpPr>
          <p:cNvPr id="3" name="Subtitle">
            <a:extLst>
              <a:ext uri="{FF2B5EF4-FFF2-40B4-BE49-F238E27FC236}">
                <a16:creationId xmlns:a16="http://schemas.microsoft.com/office/drawing/2014/main" xmlns="" id="{25336E2B-DB74-4789-BBF8-753828F72458}"/>
              </a:ext>
            </a:extLst>
          </p:cNvPr>
          <p:cNvSpPr>
            <a:spLocks noGrp="1"/>
          </p:cNvSpPr>
          <p:nvPr>
            <p:ph type="subTitle" idx="1" hasCustomPrompt="1"/>
          </p:nvPr>
        </p:nvSpPr>
        <p:spPr>
          <a:xfrm>
            <a:off x="365759" y="3152882"/>
            <a:ext cx="9153461" cy="2423459"/>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Enter subtitle</a:t>
            </a:r>
          </a:p>
        </p:txBody>
      </p:sp>
    </p:spTree>
    <p:custDataLst>
      <p:tags r:id="rId1"/>
    </p:custDataLst>
    <p:extLst>
      <p:ext uri="{BB962C8B-B14F-4D97-AF65-F5344CB8AC3E}">
        <p14:creationId xmlns:p14="http://schemas.microsoft.com/office/powerpoint/2010/main" val="3898940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17EACD-31BA-5546-8DC5-A7D4FA41B908}"/>
              </a:ext>
              <a:ext uri="{C183D7F6-B498-43B3-948B-1728B52AA6E4}">
                <adec:decorative xmlns:adec="http://schemas.microsoft.com/office/drawing/2017/decorative" xmlns="" val="1"/>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a:t>Click to edit Master title style</a:t>
            </a:r>
          </a:p>
        </p:txBody>
      </p:sp>
      <p:sp>
        <p:nvSpPr>
          <p:cNvPr id="10" name="Footer Placeholder 4">
            <a:extLst>
              <a:ext uri="{FF2B5EF4-FFF2-40B4-BE49-F238E27FC236}">
                <a16:creationId xmlns:a16="http://schemas.microsoft.com/office/drawing/2014/main" xmlns=""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a:p>
        </p:txBody>
      </p:sp>
      <p:pic>
        <p:nvPicPr>
          <p:cNvPr id="7" name="Picture 6">
            <a:extLst>
              <a:ext uri="{FF2B5EF4-FFF2-40B4-BE49-F238E27FC236}">
                <a16:creationId xmlns:a16="http://schemas.microsoft.com/office/drawing/2014/main" xmlns="" id="{1FCA25A4-C80D-FC44-8153-D8376A9E41FE}"/>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9" name="Slide Number Placeholder 5">
            <a:extLst>
              <a:ext uri="{FF2B5EF4-FFF2-40B4-BE49-F238E27FC236}">
                <a16:creationId xmlns:a16="http://schemas.microsoft.com/office/drawing/2014/main" xmlns="" id="{A201426F-66D0-6C49-85B0-A8C2D43E6E2C}"/>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27062746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a16="http://schemas.microsoft.com/office/drawing/2014/main" xmlns="" id="{A9C4F210-2650-3942-9632-6074E8F12704}"/>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a:p>
        </p:txBody>
      </p:sp>
      <p:sp>
        <p:nvSpPr>
          <p:cNvPr id="10" name="Title 1">
            <a:extLst>
              <a:ext uri="{FF2B5EF4-FFF2-40B4-BE49-F238E27FC236}">
                <a16:creationId xmlns:a16="http://schemas.microsoft.com/office/drawing/2014/main" xmlns=""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p>
        </p:txBody>
      </p:sp>
      <p:sp>
        <p:nvSpPr>
          <p:cNvPr id="11" name="Slide Number Placeholder 5">
            <a:extLst>
              <a:ext uri="{FF2B5EF4-FFF2-40B4-BE49-F238E27FC236}">
                <a16:creationId xmlns:a16="http://schemas.microsoft.com/office/drawing/2014/main" xmlns="" id="{B9293C6B-D94F-304A-A8F4-8745DAD9DF47}"/>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pic>
        <p:nvPicPr>
          <p:cNvPr id="7" name="Picture 6">
            <a:extLst>
              <a:ext uri="{FF2B5EF4-FFF2-40B4-BE49-F238E27FC236}">
                <a16:creationId xmlns:a16="http://schemas.microsoft.com/office/drawing/2014/main" xmlns="" id="{3AA315D3-3937-1747-9C2E-0067F12A02F0}"/>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xmlns="" id="{83936176-BBC4-344F-8FD9-CD6D76107A13}"/>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2506548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opic Introduction">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xmlns="" id="{48DE57BE-35D1-43C9-81E8-26E8A5D23F69}"/>
              </a:ext>
              <a:ext uri="{C183D7F6-B498-43B3-948B-1728B52AA6E4}">
                <adec:decorative xmlns:adec="http://schemas.microsoft.com/office/drawing/2017/decorative" xmlns="" val="1"/>
              </a:ext>
            </a:extLst>
          </p:cNvPr>
          <p:cNvGrpSpPr/>
          <p:nvPr/>
        </p:nvGrpSpPr>
        <p:grpSpPr>
          <a:xfrm>
            <a:off x="0" y="1"/>
            <a:ext cx="10679012" cy="6858000"/>
            <a:chOff x="0" y="1"/>
            <a:chExt cx="10679012" cy="6858000"/>
          </a:xfrm>
        </p:grpSpPr>
        <p:sp>
          <p:nvSpPr>
            <p:cNvPr id="93" name="BKG-LT">
              <a:extLst>
                <a:ext uri="{FF2B5EF4-FFF2-40B4-BE49-F238E27FC236}">
                  <a16:creationId xmlns:a16="http://schemas.microsoft.com/office/drawing/2014/main" xmlns="" id="{BE65BC3A-8848-4619-963C-BD57EAEC2AA7}"/>
                </a:ext>
                <a:ext uri="{C183D7F6-B498-43B3-948B-1728B52AA6E4}">
                  <adec:decorative xmlns:adec="http://schemas.microsoft.com/office/drawing/2017/decorative" xmlns=""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xmlns="" id="{4EDF473F-575B-4FFB-BAF4-E227AF8A9566}"/>
                </a:ext>
                <a:ext uri="{C183D7F6-B498-43B3-948B-1728B52AA6E4}">
                  <adec:decorative xmlns:adec="http://schemas.microsoft.com/office/drawing/2017/decorative" xmlns="" val="1"/>
                </a:ext>
              </a:extLst>
            </p:cNvPr>
            <p:cNvPicPr>
              <a:picLocks noSelect="1"/>
            </p:cNvPicPr>
            <p:nvPr/>
          </p:nvPicPr>
          <p:blipFill>
            <a:blip r:embed="rId3">
              <a:extLst>
                <a:ext uri="{96DAC541-7B7A-43D3-8B79-37D633B846F1}">
                  <asvg:svgBlip xmlns:asvg="http://schemas.microsoft.com/office/drawing/2016/SVG/main" xmlns="" r:embed="rId4"/>
                </a:ext>
              </a:extLst>
            </a:blip>
            <a:stretch>
              <a:fillRect/>
            </a:stretch>
          </p:blipFill>
          <p:spPr>
            <a:xfrm>
              <a:off x="246888" y="6455664"/>
              <a:ext cx="366979" cy="219456"/>
            </a:xfrm>
            <a:prstGeom prst="rect">
              <a:avLst/>
            </a:prstGeom>
          </p:spPr>
        </p:pic>
        <p:sp>
          <p:nvSpPr>
            <p:cNvPr id="11" name="Copyright">
              <a:extLst>
                <a:ext uri="{FF2B5EF4-FFF2-40B4-BE49-F238E27FC236}">
                  <a16:creationId xmlns:a16="http://schemas.microsoft.com/office/drawing/2014/main" xmlns="" id="{BEF02208-F5B1-43EC-A46B-20F8F8FFD200}"/>
                </a:ext>
              </a:extLst>
            </p:cNvPr>
            <p:cNvSpPr txBox="1"/>
            <p:nvPr/>
          </p:nvSpPr>
          <p:spPr>
            <a:xfrm>
              <a:off x="6025174"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xmlns=""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F2D32D74-0FC6-414A-96C5-2549942CD64E}"/>
              </a:ext>
            </a:extLst>
          </p:cNvPr>
          <p:cNvSpPr>
            <a:spLocks noGrp="1"/>
          </p:cNvSpPr>
          <p:nvPr>
            <p:ph type="ctrTitle" hasCustomPrompt="1"/>
          </p:nvPr>
        </p:nvSpPr>
        <p:spPr>
          <a:xfrm>
            <a:off x="243243"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17" name="Picture">
            <a:extLst>
              <a:ext uri="{FF2B5EF4-FFF2-40B4-BE49-F238E27FC236}">
                <a16:creationId xmlns:a16="http://schemas.microsoft.com/office/drawing/2014/main" xmlns="" id="{F8F6CC5A-3CF0-480D-B25E-574EDC100323}"/>
              </a:ext>
              <a:ext uri="{C183D7F6-B498-43B3-948B-1728B52AA6E4}">
                <adec:decorative xmlns:adec="http://schemas.microsoft.com/office/drawing/2017/decorative" xmlns="" val="1"/>
              </a:ext>
            </a:extLst>
          </p:cNvPr>
          <p:cNvSpPr>
            <a:spLocks noGrp="1"/>
          </p:cNvSpPr>
          <p:nvPr>
            <p:ph idx="9" hasCustomPrompt="1"/>
          </p:nvPr>
        </p:nvSpPr>
        <p:spPr>
          <a:xfrm>
            <a:off x="394931" y="2434960"/>
            <a:ext cx="3657600" cy="3657600"/>
          </a:xfrm>
        </p:spPr>
        <p:txBody>
          <a:bodyPr anchor="t"/>
          <a:lstStyle>
            <a:lvl1pPr marL="0" indent="0" algn="ctr">
              <a:buNone/>
              <a:defRPr>
                <a:solidFill>
                  <a:schemeClr val="bg1"/>
                </a:solidFill>
              </a:defRPr>
            </a:lvl1pPr>
          </a:lstStyle>
          <a:p>
            <a:r>
              <a:rPr lang="en-US"/>
              <a:t>Click icon to add image</a:t>
            </a:r>
          </a:p>
        </p:txBody>
      </p:sp>
      <p:sp>
        <p:nvSpPr>
          <p:cNvPr id="9" name="Content">
            <a:extLst>
              <a:ext uri="{FF2B5EF4-FFF2-40B4-BE49-F238E27FC236}">
                <a16:creationId xmlns:a16="http://schemas.microsoft.com/office/drawing/2014/main" xmlns=""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161368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ab Introduction">
    <p:bg>
      <p:bgPr>
        <a:solidFill>
          <a:schemeClr val="bg1"/>
        </a:solidFill>
        <a:effectLst/>
      </p:bgPr>
    </p:bg>
    <p:spTree>
      <p:nvGrpSpPr>
        <p:cNvPr id="1" name=""/>
        <p:cNvGrpSpPr/>
        <p:nvPr/>
      </p:nvGrpSpPr>
      <p:grpSpPr>
        <a:xfrm>
          <a:off x="0" y="0"/>
          <a:ext cx="0" cy="0"/>
          <a:chOff x="0" y="0"/>
          <a:chExt cx="0" cy="0"/>
        </a:xfrm>
      </p:grpSpPr>
      <p:grpSp>
        <p:nvGrpSpPr>
          <p:cNvPr id="9" name="Background Images">
            <a:extLst>
              <a:ext uri="{FF2B5EF4-FFF2-40B4-BE49-F238E27FC236}">
                <a16:creationId xmlns:a16="http://schemas.microsoft.com/office/drawing/2014/main" xmlns="" id="{EF85A022-A363-4CD9-B810-5976000CBBC0}"/>
              </a:ext>
              <a:ext uri="{C183D7F6-B498-43B3-948B-1728B52AA6E4}">
                <adec:decorative xmlns:adec="http://schemas.microsoft.com/office/drawing/2017/decorative" xmlns="" val="1"/>
              </a:ext>
            </a:extLst>
          </p:cNvPr>
          <p:cNvGrpSpPr/>
          <p:nvPr/>
        </p:nvGrpSpPr>
        <p:grpSpPr>
          <a:xfrm>
            <a:off x="0" y="1"/>
            <a:ext cx="10679012" cy="6858000"/>
            <a:chOff x="0" y="1"/>
            <a:chExt cx="10679012" cy="6858000"/>
          </a:xfrm>
        </p:grpSpPr>
        <p:sp>
          <p:nvSpPr>
            <p:cNvPr id="10" name="BKG-LT">
              <a:extLst>
                <a:ext uri="{FF2B5EF4-FFF2-40B4-BE49-F238E27FC236}">
                  <a16:creationId xmlns:a16="http://schemas.microsoft.com/office/drawing/2014/main" xmlns="" id="{2D6722E9-1C81-4073-B0F0-1BD01679C8B7}"/>
                </a:ext>
                <a:ext uri="{C183D7F6-B498-43B3-948B-1728B52AA6E4}">
                  <adec:decorative xmlns:adec="http://schemas.microsoft.com/office/drawing/2017/decorative" xmlns=""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AWS Logo">
              <a:extLst>
                <a:ext uri="{FF2B5EF4-FFF2-40B4-BE49-F238E27FC236}">
                  <a16:creationId xmlns:a16="http://schemas.microsoft.com/office/drawing/2014/main" xmlns="" id="{E6ABDCA0-5043-47E4-83F1-F456F798534C}"/>
                </a:ext>
                <a:ext uri="{C183D7F6-B498-43B3-948B-1728B52AA6E4}">
                  <adec:decorative xmlns:adec="http://schemas.microsoft.com/office/drawing/2017/decorative" xmlns="" val="1"/>
                </a:ext>
              </a:extLst>
            </p:cNvPr>
            <p:cNvPicPr>
              <a:picLocks noSelect="1"/>
            </p:cNvPicPr>
            <p:nvPr/>
          </p:nvPicPr>
          <p:blipFill>
            <a:blip r:embed="rId3">
              <a:extLst>
                <a:ext uri="{96DAC541-7B7A-43D3-8B79-37D633B846F1}">
                  <asvg:svgBlip xmlns:asvg="http://schemas.microsoft.com/office/drawing/2016/SVG/main" xmlns="" r:embed="rId4"/>
                </a:ext>
              </a:extLst>
            </a:blip>
            <a:stretch>
              <a:fillRect/>
            </a:stretch>
          </p:blipFill>
          <p:spPr>
            <a:xfrm>
              <a:off x="246888" y="6455664"/>
              <a:ext cx="366979" cy="219456"/>
            </a:xfrm>
            <a:prstGeom prst="rect">
              <a:avLst/>
            </a:prstGeom>
          </p:spPr>
        </p:pic>
        <p:sp>
          <p:nvSpPr>
            <p:cNvPr id="13" name="Copyright">
              <a:extLst>
                <a:ext uri="{FF2B5EF4-FFF2-40B4-BE49-F238E27FC236}">
                  <a16:creationId xmlns:a16="http://schemas.microsoft.com/office/drawing/2014/main" xmlns="" id="{425BF081-3501-45D0-B151-25BF351B0599}"/>
                </a:ext>
              </a:extLst>
            </p:cNvPr>
            <p:cNvSpPr txBox="1"/>
            <p:nvPr/>
          </p:nvSpPr>
          <p:spPr>
            <a:xfrm>
              <a:off x="6025174"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xmlns="" id="{72396DCE-1655-44FD-8989-3700320AFC04}"/>
              </a:ext>
            </a:extLst>
          </p:cNvPr>
          <p:cNvSpPr>
            <a:spLocks noGrp="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7" name="Content">
            <a:extLst>
              <a:ext uri="{FF2B5EF4-FFF2-40B4-BE49-F238E27FC236}">
                <a16:creationId xmlns:a16="http://schemas.microsoft.com/office/drawing/2014/main" xmlns=""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165493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emo Introduction">
    <p:bg>
      <p:bgPr>
        <a:solidFill>
          <a:schemeClr val="bg1"/>
        </a:solidFill>
        <a:effectLst/>
      </p:bgPr>
    </p:bg>
    <p:spTree>
      <p:nvGrpSpPr>
        <p:cNvPr id="1" name=""/>
        <p:cNvGrpSpPr/>
        <p:nvPr/>
      </p:nvGrpSpPr>
      <p:grpSpPr>
        <a:xfrm>
          <a:off x="0" y="0"/>
          <a:ext cx="0" cy="0"/>
          <a:chOff x="0" y="0"/>
          <a:chExt cx="0" cy="0"/>
        </a:xfrm>
      </p:grpSpPr>
      <p:grpSp>
        <p:nvGrpSpPr>
          <p:cNvPr id="10" name="Background Images">
            <a:extLst>
              <a:ext uri="{FF2B5EF4-FFF2-40B4-BE49-F238E27FC236}">
                <a16:creationId xmlns:a16="http://schemas.microsoft.com/office/drawing/2014/main" xmlns="" id="{F30563F4-C022-4AE5-AB0E-380E2398A619}"/>
              </a:ext>
              <a:ext uri="{C183D7F6-B498-43B3-948B-1728B52AA6E4}">
                <adec:decorative xmlns:adec="http://schemas.microsoft.com/office/drawing/2017/decorative" xmlns="" val="1"/>
              </a:ext>
            </a:extLst>
          </p:cNvPr>
          <p:cNvGrpSpPr/>
          <p:nvPr/>
        </p:nvGrpSpPr>
        <p:grpSpPr>
          <a:xfrm>
            <a:off x="0" y="1"/>
            <a:ext cx="10679012" cy="6858000"/>
            <a:chOff x="0" y="1"/>
            <a:chExt cx="10679012" cy="6858000"/>
          </a:xfrm>
        </p:grpSpPr>
        <p:sp>
          <p:nvSpPr>
            <p:cNvPr id="12" name="BKG-LT">
              <a:extLst>
                <a:ext uri="{FF2B5EF4-FFF2-40B4-BE49-F238E27FC236}">
                  <a16:creationId xmlns:a16="http://schemas.microsoft.com/office/drawing/2014/main" xmlns="" id="{E69D2142-6967-490F-8396-213F1FEE99B7}"/>
                </a:ext>
                <a:ext uri="{C183D7F6-B498-43B3-948B-1728B52AA6E4}">
                  <adec:decorative xmlns:adec="http://schemas.microsoft.com/office/drawing/2017/decorative" xmlns=""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AWS Logo">
              <a:extLst>
                <a:ext uri="{FF2B5EF4-FFF2-40B4-BE49-F238E27FC236}">
                  <a16:creationId xmlns:a16="http://schemas.microsoft.com/office/drawing/2014/main" xmlns="" id="{9BFD0B48-1965-4206-B782-7E2FE7076B82}"/>
                </a:ext>
                <a:ext uri="{C183D7F6-B498-43B3-948B-1728B52AA6E4}">
                  <adec:decorative xmlns:adec="http://schemas.microsoft.com/office/drawing/2017/decorative" xmlns="" val="1"/>
                </a:ext>
              </a:extLst>
            </p:cNvPr>
            <p:cNvPicPr>
              <a:picLocks noSelect="1"/>
            </p:cNvPicPr>
            <p:nvPr/>
          </p:nvPicPr>
          <p:blipFill>
            <a:blip r:embed="rId3">
              <a:extLst>
                <a:ext uri="{96DAC541-7B7A-43D3-8B79-37D633B846F1}">
                  <asvg:svgBlip xmlns:asvg="http://schemas.microsoft.com/office/drawing/2016/SVG/main" xmlns="" r:embed="rId4"/>
                </a:ext>
              </a:extLst>
            </a:blip>
            <a:stretch>
              <a:fillRect/>
            </a:stretch>
          </p:blipFill>
          <p:spPr>
            <a:xfrm>
              <a:off x="246888" y="6455664"/>
              <a:ext cx="366979" cy="219456"/>
            </a:xfrm>
            <a:prstGeom prst="rect">
              <a:avLst/>
            </a:prstGeom>
          </p:spPr>
        </p:pic>
        <p:sp>
          <p:nvSpPr>
            <p:cNvPr id="14" name="Copyright">
              <a:extLst>
                <a:ext uri="{FF2B5EF4-FFF2-40B4-BE49-F238E27FC236}">
                  <a16:creationId xmlns:a16="http://schemas.microsoft.com/office/drawing/2014/main" xmlns="" id="{D566E69F-D97F-48A7-90BB-52DA3859B7A7}"/>
                </a:ext>
              </a:extLst>
            </p:cNvPr>
            <p:cNvSpPr txBox="1"/>
            <p:nvPr/>
          </p:nvSpPr>
          <p:spPr>
            <a:xfrm>
              <a:off x="6025174"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xmlns=""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8" name="Description">
            <a:extLst>
              <a:ext uri="{FF2B5EF4-FFF2-40B4-BE49-F238E27FC236}">
                <a16:creationId xmlns:a16="http://schemas.microsoft.com/office/drawing/2014/main" xmlns="" id="{AC3C5EEC-BB22-4195-B46B-9A90302F6B57}"/>
              </a:ext>
            </a:extLst>
          </p:cNvPr>
          <p:cNvSpPr>
            <a:spLocks noGrp="1"/>
          </p:cNvSpPr>
          <p:nvPr>
            <p:ph type="body" idx="2" hasCustomPrompt="1"/>
          </p:nvPr>
        </p:nvSpPr>
        <p:spPr>
          <a:xfrm>
            <a:off x="243681" y="2257424"/>
            <a:ext cx="3960813" cy="4177325"/>
          </a:xfrm>
        </p:spPr>
        <p:txBody>
          <a:bodyPr/>
          <a:lstStyle>
            <a:lvl1pPr marL="0" indent="0" algn="ctr">
              <a:buNone/>
              <a:defRPr>
                <a:solidFill>
                  <a:schemeClr val="bg1"/>
                </a:solidFill>
              </a:defRPr>
            </a:lvl1pPr>
          </a:lstStyle>
          <a:p>
            <a:r>
              <a:rPr lang="en-US" sz="2800"/>
              <a:t>Enter description</a:t>
            </a:r>
          </a:p>
        </p:txBody>
      </p:sp>
      <p:sp>
        <p:nvSpPr>
          <p:cNvPr id="7" name="Content">
            <a:extLst>
              <a:ext uri="{FF2B5EF4-FFF2-40B4-BE49-F238E27FC236}">
                <a16:creationId xmlns:a16="http://schemas.microsoft.com/office/drawing/2014/main" xmlns=""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744502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hank You">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xmlns="" id="{BA3DF3DE-0044-49A0-893D-4AE69524AE45}"/>
              </a:ext>
              <a:ext uri="{C183D7F6-B498-43B3-948B-1728B52AA6E4}">
                <adec:decorative xmlns:adec="http://schemas.microsoft.com/office/drawing/2017/decorative" xmlns="" val="1"/>
              </a:ext>
            </a:extLst>
          </p:cNvPr>
          <p:cNvGrpSpPr/>
          <p:nvPr userDrawn="1"/>
        </p:nvGrpSpPr>
        <p:grpSpPr>
          <a:xfrm>
            <a:off x="0" y="0"/>
            <a:ext cx="12192000" cy="6858000"/>
            <a:chOff x="0" y="0"/>
            <a:chExt cx="12192000" cy="6858000"/>
          </a:xfrm>
        </p:grpSpPr>
        <p:sp>
          <p:nvSpPr>
            <p:cNvPr id="92" name="BKG-TP">
              <a:extLst>
                <a:ext uri="{FF2B5EF4-FFF2-40B4-BE49-F238E27FC236}">
                  <a16:creationId xmlns:a16="http://schemas.microsoft.com/office/drawing/2014/main" xmlns="" id="{80E539AA-5F27-4E27-A2EB-0002A460B024}"/>
                </a:ext>
                <a:ext uri="{C183D7F6-B498-43B3-948B-1728B52AA6E4}">
                  <adec:decorative xmlns:adec="http://schemas.microsoft.com/office/drawing/2017/decorative" xmlns=""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xmlns="" id="{0BD8C101-546C-4D96-9A74-D006A704F407}"/>
                </a:ext>
                <a:ext uri="{C183D7F6-B498-43B3-948B-1728B52AA6E4}">
                  <adec:decorative xmlns:adec="http://schemas.microsoft.com/office/drawing/2017/decorative" xmlns=""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xmlns="" id="{AEE440B8-B31E-487C-92A7-B1713A372E58}"/>
                </a:ext>
                <a:ext uri="{C183D7F6-B498-43B3-948B-1728B52AA6E4}">
                  <adec:decorative xmlns:adec="http://schemas.microsoft.com/office/drawing/2017/decorative" xmlns="" val="1"/>
                </a:ext>
              </a:extLst>
            </p:cNvPr>
            <p:cNvSpPr/>
            <p:nvPr/>
          </p:nvSpPr>
          <p:spPr>
            <a:xfrm>
              <a:off x="2552700" y="942975"/>
              <a:ext cx="9639300" cy="5915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xmlns="" id="{41BC3838-CAD1-4E45-A629-8FAE25F8F357}"/>
                </a:ext>
                <a:ext uri="{C183D7F6-B498-43B3-948B-1728B52AA6E4}">
                  <adec:decorative xmlns:adec="http://schemas.microsoft.com/office/drawing/2017/decorative" xmlns="" val="1"/>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27710" y="5789538"/>
              <a:ext cx="1097280" cy="656183"/>
            </a:xfrm>
            <a:prstGeom prst="rect">
              <a:avLst/>
            </a:prstGeom>
          </p:spPr>
        </p:pic>
        <p:sp>
          <p:nvSpPr>
            <p:cNvPr id="11" name="Copyright">
              <a:extLst>
                <a:ext uri="{FF2B5EF4-FFF2-40B4-BE49-F238E27FC236}">
                  <a16:creationId xmlns:a16="http://schemas.microsoft.com/office/drawing/2014/main" xmlns="" id="{DF9E4172-9EB6-4421-9EA3-78F3EDED9A1F}"/>
                </a:ext>
              </a:extLst>
            </p:cNvPr>
            <p:cNvSpPr txBox="1"/>
            <p:nvPr/>
          </p:nvSpPr>
          <p:spPr>
            <a:xfrm>
              <a:off x="506804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xmlns=""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B23121D6-781A-4B6C-8D9B-3A8188A614AE}" type="slidenum">
              <a:rPr lang="en-US" smtClean="0"/>
              <a:t>‹#›</a:t>
            </a:fld>
            <a:endParaRPr lang="en-US"/>
          </a:p>
        </p:txBody>
      </p:sp>
      <p:sp>
        <p:nvSpPr>
          <p:cNvPr id="2" name="Title">
            <a:extLst>
              <a:ext uri="{FF2B5EF4-FFF2-40B4-BE49-F238E27FC236}">
                <a16:creationId xmlns:a16="http://schemas.microsoft.com/office/drawing/2014/main" xmlns="" id="{E52B1449-9D22-45E9-8E29-DD9653749C2D}"/>
              </a:ext>
            </a:extLst>
          </p:cNvPr>
          <p:cNvSpPr>
            <a:spLocks noGrp="1"/>
          </p:cNvSpPr>
          <p:nvPr>
            <p:ph type="title" hasCustomPrompt="1"/>
          </p:nvPr>
        </p:nvSpPr>
        <p:spPr>
          <a:xfrm>
            <a:off x="2663862" y="1135062"/>
            <a:ext cx="9341063" cy="4049824"/>
          </a:xfrm>
        </p:spPr>
        <p:txBody>
          <a:bodyPr anchor="ctr"/>
          <a:lstStyle>
            <a:lvl1pPr>
              <a:defRPr sz="4400">
                <a:solidFill>
                  <a:schemeClr val="bg2"/>
                </a:solidFill>
              </a:defRPr>
            </a:lvl1pPr>
          </a:lstStyle>
          <a:p>
            <a:r>
              <a:rPr lang="en-US"/>
              <a:t>Thank you text</a:t>
            </a:r>
          </a:p>
        </p:txBody>
      </p:sp>
      <p:sp>
        <p:nvSpPr>
          <p:cNvPr id="5" name="Text Placeholder 4">
            <a:extLst>
              <a:ext uri="{FF2B5EF4-FFF2-40B4-BE49-F238E27FC236}">
                <a16:creationId xmlns:a16="http://schemas.microsoft.com/office/drawing/2014/main" xmlns="" id="{443878D9-CEC0-4A66-83CE-7ED3CE53FBDC}"/>
              </a:ext>
            </a:extLst>
          </p:cNvPr>
          <p:cNvSpPr>
            <a:spLocks noGrp="1"/>
          </p:cNvSpPr>
          <p:nvPr>
            <p:ph type="body" sz="quarter" idx="21"/>
          </p:nvPr>
        </p:nvSpPr>
        <p:spPr>
          <a:xfrm>
            <a:off x="2551176" y="5212080"/>
            <a:ext cx="9637776" cy="400110"/>
          </a:xfrm>
        </p:spPr>
        <p:txBody>
          <a:bodyPr>
            <a:spAutoFit/>
          </a:bodyPr>
          <a:lstStyle>
            <a:lvl1pPr marL="0" indent="0">
              <a:buNone/>
              <a:defRPr lang="en-US" sz="2000" kern="1200" dirty="0" smtClean="0">
                <a:solidFill>
                  <a:schemeClr val="bg2"/>
                </a:solidFill>
                <a:latin typeface="+mn-lt"/>
                <a:ea typeface="+mn-ea"/>
                <a:cs typeface="+mn-cs"/>
              </a:defRPr>
            </a:lvl1pPr>
            <a:lvl2pPr marL="227012" indent="0">
              <a:buNone/>
              <a:defRPr lang="en-US" sz="2000" kern="1200" dirty="0" smtClean="0">
                <a:solidFill>
                  <a:schemeClr val="bg2"/>
                </a:solidFill>
                <a:latin typeface="+mn-lt"/>
                <a:ea typeface="+mn-ea"/>
                <a:cs typeface="+mn-cs"/>
              </a:defRPr>
            </a:lvl2pPr>
            <a:lvl3pPr marL="455612" indent="0">
              <a:buNone/>
              <a:defRPr lang="en-US" sz="2000" kern="1200" dirty="0" smtClean="0">
                <a:solidFill>
                  <a:schemeClr val="bg2"/>
                </a:solidFill>
                <a:latin typeface="+mn-lt"/>
                <a:ea typeface="+mn-ea"/>
                <a:cs typeface="+mn-cs"/>
              </a:defRPr>
            </a:lvl3pPr>
            <a:lvl4pPr marL="684212" indent="0">
              <a:buNone/>
              <a:defRPr lang="en-US" sz="2000" kern="1200" dirty="0" smtClean="0">
                <a:solidFill>
                  <a:schemeClr val="bg2"/>
                </a:solidFill>
                <a:latin typeface="+mn-lt"/>
                <a:ea typeface="+mn-ea"/>
                <a:cs typeface="+mn-cs"/>
              </a:defRPr>
            </a:lvl4pPr>
            <a:lvl5pPr marL="912812" indent="0">
              <a:buNone/>
              <a:defRPr lang="en-US" sz="2000" kern="1200" dirty="0">
                <a:solidFill>
                  <a:schemeClr val="bg2"/>
                </a:solidFill>
                <a:latin typeface="+mn-lt"/>
                <a:ea typeface="+mn-ea"/>
                <a:cs typeface="+mn-cs"/>
              </a:defRPr>
            </a:lvl5pPr>
          </a:lstStyle>
          <a:p>
            <a:pPr lvl="0"/>
            <a:r>
              <a:rPr lang="en-US"/>
              <a:t>Edit Master text styles</a:t>
            </a:r>
          </a:p>
        </p:txBody>
      </p:sp>
    </p:spTree>
    <p:custDataLst>
      <p:tags r:id="rId1"/>
    </p:custDataLst>
    <p:extLst>
      <p:ext uri="{BB962C8B-B14F-4D97-AF65-F5344CB8AC3E}">
        <p14:creationId xmlns:p14="http://schemas.microsoft.com/office/powerpoint/2010/main" val="233038422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ags" Target="../tags/tag2.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3.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4">
            <a:lum/>
          </a:blip>
          <a:srcRect/>
          <a:stretch>
            <a:fillRect/>
          </a:stretch>
        </a:blipFill>
        <a:effectLst/>
      </p:bgPr>
    </p:bg>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xmlns="" id="{740ACF5A-6DEA-4283-95F3-28BFCB00D1FE}"/>
              </a:ext>
            </a:extLst>
          </p:cNvPr>
          <p:cNvSpPr>
            <a:spLocks noGrp="1"/>
          </p:cNvSpPr>
          <p:nvPr>
            <p:ph type="sldNum" sz="quarter" idx="4"/>
          </p:nvPr>
        </p:nvSpPr>
        <p:spPr>
          <a:xfrm>
            <a:off x="11469389" y="6445721"/>
            <a:ext cx="484261" cy="289591"/>
          </a:xfrm>
          <a:prstGeom prst="rect">
            <a:avLst/>
          </a:prstGeom>
        </p:spPr>
        <p:txBody>
          <a:bodyPr vert="horz" lIns="91440" tIns="45720" rIns="91440" bIns="45720" rtlCol="0" anchor="ctr"/>
          <a:lstStyle>
            <a:lvl1pPr algn="r">
              <a:defRPr sz="16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C6E65ACB-7BFD-4D12-ACB2-501576A6711D}"/>
              </a:ext>
            </a:extLst>
          </p:cNvPr>
          <p:cNvSpPr>
            <a:spLocks noGrp="1"/>
          </p:cNvSpPr>
          <p:nvPr>
            <p:ph type="title"/>
          </p:nvPr>
        </p:nvSpPr>
        <p:spPr>
          <a:xfrm>
            <a:off x="365760" y="299526"/>
            <a:ext cx="11569209" cy="731318"/>
          </a:xfrm>
          <a:prstGeom prst="rect">
            <a:avLst/>
          </a:prstGeom>
        </p:spPr>
        <p:txBody>
          <a:bodyPr vert="horz" lIns="91440" tIns="45720" rIns="91440" bIns="45720" rtlCol="0" anchor="ctr">
            <a:normAutofit/>
          </a:bodyPr>
          <a:lstStyle/>
          <a:p>
            <a:r>
              <a:rPr lang="en-US"/>
              <a:t>Click to edit Master title style</a:t>
            </a:r>
          </a:p>
        </p:txBody>
      </p:sp>
      <p:sp>
        <p:nvSpPr>
          <p:cNvPr id="3" name="Content">
            <a:extLst>
              <a:ext uri="{FF2B5EF4-FFF2-40B4-BE49-F238E27FC236}">
                <a16:creationId xmlns:a16="http://schemas.microsoft.com/office/drawing/2014/main" xmlns="" id="{BD9FB2C3-6E12-492D-B6C4-46373C49E3FD}"/>
              </a:ext>
            </a:extLst>
          </p:cNvPr>
          <p:cNvSpPr>
            <a:spLocks noGrp="1"/>
          </p:cNvSpPr>
          <p:nvPr>
            <p:ph type="body" idx="1"/>
          </p:nvPr>
        </p:nvSpPr>
        <p:spPr>
          <a:xfrm>
            <a:off x="365760" y="1143000"/>
            <a:ext cx="11569209" cy="5291750"/>
          </a:xfrm>
          <a:prstGeom prst="rect">
            <a:avLst/>
          </a:prstGeom>
        </p:spPr>
        <p:txBody>
          <a:bodyPr vert="horz" lIns="91440" tIns="45720" rIns="91440" bIns="45720" rtlCol="0">
            <a:normAutofit/>
          </a:body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pic>
        <p:nvPicPr>
          <p:cNvPr id="98" name="AWS Logo">
            <a:extLst>
              <a:ext uri="{FF2B5EF4-FFF2-40B4-BE49-F238E27FC236}">
                <a16:creationId xmlns:a16="http://schemas.microsoft.com/office/drawing/2014/main" xmlns="" id="{56ED120F-98B5-42C0-B16A-27FB0984653F}"/>
              </a:ext>
              <a:ext uri="{C183D7F6-B498-43B3-948B-1728B52AA6E4}">
                <adec:decorative xmlns:adec="http://schemas.microsoft.com/office/drawing/2017/decorative" xmlns="" val="1"/>
              </a:ext>
            </a:extLst>
          </p:cNvPr>
          <p:cNvPicPr>
            <a:picLocks noChangeAspect="1"/>
          </p:cNvPicPr>
          <p:nvPr/>
        </p:nvPicPr>
        <p:blipFill>
          <a:blip r:embed="rId55">
            <a:extLst>
              <a:ext uri="{96DAC541-7B7A-43D3-8B79-37D633B846F1}">
                <asvg:svgBlip xmlns:asvg="http://schemas.microsoft.com/office/drawing/2016/SVG/main" xmlns="" r:embed="rId57"/>
              </a:ext>
            </a:extLst>
          </a:blip>
          <a:stretch>
            <a:fillRect/>
          </a:stretch>
        </p:blipFill>
        <p:spPr>
          <a:xfrm>
            <a:off x="243599" y="6452308"/>
            <a:ext cx="366979" cy="219456"/>
          </a:xfrm>
          <a:prstGeom prst="rect">
            <a:avLst/>
          </a:prstGeom>
        </p:spPr>
      </p:pic>
    </p:spTree>
    <p:custDataLst>
      <p:tags r:id="rId53"/>
    </p:custDataLst>
    <p:extLst>
      <p:ext uri="{BB962C8B-B14F-4D97-AF65-F5344CB8AC3E}">
        <p14:creationId xmlns:p14="http://schemas.microsoft.com/office/powerpoint/2010/main" val="1924365284"/>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87" r:id="rId9"/>
    <p:sldLayoutId id="2147484008" r:id="rId10"/>
    <p:sldLayoutId id="2147484009" r:id="rId11"/>
    <p:sldLayoutId id="2147484010" r:id="rId12"/>
    <p:sldLayoutId id="2147484011" r:id="rId13"/>
    <p:sldLayoutId id="2147484012" r:id="rId14"/>
    <p:sldLayoutId id="2147484089" r:id="rId15"/>
    <p:sldLayoutId id="2147484013" r:id="rId16"/>
    <p:sldLayoutId id="2147484014" r:id="rId17"/>
    <p:sldLayoutId id="2147484015" r:id="rId18"/>
    <p:sldLayoutId id="2147484016" r:id="rId19"/>
    <p:sldLayoutId id="2147484017" r:id="rId20"/>
    <p:sldLayoutId id="2147484018" r:id="rId21"/>
    <p:sldLayoutId id="2147484019" r:id="rId22"/>
    <p:sldLayoutId id="2147484020" r:id="rId23"/>
    <p:sldLayoutId id="2147484021" r:id="rId24"/>
    <p:sldLayoutId id="2147484022" r:id="rId25"/>
    <p:sldLayoutId id="2147484023" r:id="rId26"/>
    <p:sldLayoutId id="2147484024" r:id="rId27"/>
    <p:sldLayoutId id="2147484025" r:id="rId28"/>
    <p:sldLayoutId id="2147484026" r:id="rId29"/>
    <p:sldLayoutId id="2147484027" r:id="rId30"/>
    <p:sldLayoutId id="2147484028" r:id="rId31"/>
    <p:sldLayoutId id="2147484029" r:id="rId32"/>
    <p:sldLayoutId id="2147484030" r:id="rId33"/>
    <p:sldLayoutId id="2147484031" r:id="rId34"/>
    <p:sldLayoutId id="2147484032" r:id="rId35"/>
    <p:sldLayoutId id="2147484033" r:id="rId36"/>
    <p:sldLayoutId id="2147484034" r:id="rId37"/>
    <p:sldLayoutId id="2147484035" r:id="rId38"/>
    <p:sldLayoutId id="2147484036" r:id="rId39"/>
    <p:sldLayoutId id="2147484037" r:id="rId40"/>
    <p:sldLayoutId id="2147484038" r:id="rId41"/>
    <p:sldLayoutId id="2147484039" r:id="rId42"/>
    <p:sldLayoutId id="2147484040" r:id="rId43"/>
    <p:sldLayoutId id="2147484041" r:id="rId44"/>
    <p:sldLayoutId id="2147484042" r:id="rId45"/>
    <p:sldLayoutId id="2147484090" r:id="rId46"/>
    <p:sldLayoutId id="2147484091" r:id="rId47"/>
    <p:sldLayoutId id="2147484093" r:id="rId48"/>
    <p:sldLayoutId id="2147484094" r:id="rId49"/>
    <p:sldLayoutId id="2147484095" r:id="rId50"/>
    <p:sldLayoutId id="2147484096" r:id="rId51"/>
  </p:sldLayoutIdLst>
  <p:hf hdr="0" ftr="0" dt="0"/>
  <p:txStyles>
    <p:titleStyle>
      <a:lvl1pPr algn="l" defTabSz="228600" rtl="0" eaLnBrk="1" latinLnBrk="0" hangingPunct="1">
        <a:lnSpc>
          <a:spcPct val="100000"/>
        </a:lnSpc>
        <a:spcBef>
          <a:spcPct val="0"/>
        </a:spcBef>
        <a:buNone/>
        <a:defRPr sz="3200" kern="1200">
          <a:solidFill>
            <a:schemeClr val="tx2"/>
          </a:solidFill>
          <a:latin typeface="Amazon Ember Heavy"/>
        </a:defRPr>
      </a:lvl1pPr>
    </p:titleStyle>
    <p:body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tags" Target="../tags/tag6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tags" Target="../tags/tag6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tags" Target="../tags/tag6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8.xml"/><Relationship Id="rId1" Type="http://schemas.openxmlformats.org/officeDocument/2006/relationships/tags" Target="../tags/tag64.xml"/><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8.xml"/><Relationship Id="rId1" Type="http://schemas.openxmlformats.org/officeDocument/2006/relationships/tags" Target="../tags/tag65.xml"/><Relationship Id="rId4" Type="http://schemas.openxmlformats.org/officeDocument/2006/relationships/image" Target="../media/image22.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75.svg"/><Relationship Id="rId2" Type="http://schemas.openxmlformats.org/officeDocument/2006/relationships/slideLayout" Target="../slideLayouts/slideLayout12.xml"/><Relationship Id="rId1" Type="http://schemas.openxmlformats.org/officeDocument/2006/relationships/tags" Target="../tags/tag66.xml"/><Relationship Id="rId6" Type="http://schemas.openxmlformats.org/officeDocument/2006/relationships/image" Target="../media/image24.png"/><Relationship Id="rId5" Type="http://schemas.openxmlformats.org/officeDocument/2006/relationships/image" Target="../media/image24.sv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14.xml"/><Relationship Id="rId7" Type="http://schemas.openxmlformats.org/officeDocument/2006/relationships/image" Target="../media/image32.svg"/><Relationship Id="rId2" Type="http://schemas.openxmlformats.org/officeDocument/2006/relationships/slideLayout" Target="../slideLayouts/slideLayout12.xml"/><Relationship Id="rId1" Type="http://schemas.openxmlformats.org/officeDocument/2006/relationships/tags" Target="../tags/tag67.xml"/><Relationship Id="rId6" Type="http://schemas.openxmlformats.org/officeDocument/2006/relationships/image" Target="../media/image14.png"/><Relationship Id="rId5" Type="http://schemas.openxmlformats.org/officeDocument/2006/relationships/image" Target="../media/image30.svg"/><Relationship Id="rId4" Type="http://schemas.openxmlformats.org/officeDocument/2006/relationships/image" Target="../media/image18.png"/><Relationship Id="rId9" Type="http://schemas.openxmlformats.org/officeDocument/2006/relationships/image" Target="../media/image34.svg"/></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8.svg"/><Relationship Id="rId18" Type="http://schemas.openxmlformats.org/officeDocument/2006/relationships/image" Target="../media/image19.png"/><Relationship Id="rId3" Type="http://schemas.openxmlformats.org/officeDocument/2006/relationships/notesSlide" Target="../notesSlides/notesSlide15.xml"/><Relationship Id="rId7" Type="http://schemas.openxmlformats.org/officeDocument/2006/relationships/image" Target="../media/image39.svg"/><Relationship Id="rId12" Type="http://schemas.openxmlformats.org/officeDocument/2006/relationships/image" Target="../media/image17.png"/><Relationship Id="rId17" Type="http://schemas.openxmlformats.org/officeDocument/2006/relationships/image" Target="../media/image47.svg"/><Relationship Id="rId2" Type="http://schemas.openxmlformats.org/officeDocument/2006/relationships/slideLayout" Target="../slideLayouts/slideLayout12.xml"/><Relationship Id="rId16" Type="http://schemas.openxmlformats.org/officeDocument/2006/relationships/image" Target="../media/image26.png"/><Relationship Id="rId1" Type="http://schemas.openxmlformats.org/officeDocument/2006/relationships/tags" Target="../tags/tag68.xml"/><Relationship Id="rId6" Type="http://schemas.openxmlformats.org/officeDocument/2006/relationships/image" Target="../media/image25.png"/><Relationship Id="rId11" Type="http://schemas.openxmlformats.org/officeDocument/2006/relationships/image" Target="../media/image26.svg"/><Relationship Id="rId5" Type="http://schemas.openxmlformats.org/officeDocument/2006/relationships/image" Target="../media/image32.svg"/><Relationship Id="rId15" Type="http://schemas.openxmlformats.org/officeDocument/2006/relationships/image" Target="../media/image30.svg"/><Relationship Id="rId10" Type="http://schemas.openxmlformats.org/officeDocument/2006/relationships/image" Target="../media/image16.png"/><Relationship Id="rId19" Type="http://schemas.openxmlformats.org/officeDocument/2006/relationships/image" Target="../media/image34.svg"/><Relationship Id="rId4" Type="http://schemas.openxmlformats.org/officeDocument/2006/relationships/image" Target="../media/image14.png"/><Relationship Id="rId9" Type="http://schemas.openxmlformats.org/officeDocument/2006/relationships/image" Target="../media/image41.svg"/><Relationship Id="rId1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6.xml"/><Relationship Id="rId1" Type="http://schemas.openxmlformats.org/officeDocument/2006/relationships/tags" Target="../tags/tag69.xml"/><Relationship Id="rId5" Type="http://schemas.openxmlformats.org/officeDocument/2006/relationships/image" Target="../media/image28.png"/><Relationship Id="rId4" Type="http://schemas.openxmlformats.org/officeDocument/2006/relationships/image" Target="../media/image27.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70.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tags" Target="../tags/tag71.xml"/><Relationship Id="rId6" Type="http://schemas.openxmlformats.org/officeDocument/2006/relationships/image" Target="../media/image80.svg"/><Relationship Id="rId5" Type="http://schemas.openxmlformats.org/officeDocument/2006/relationships/image" Target="../media/image29.png"/><Relationship Id="rId4" Type="http://schemas.openxmlformats.org/officeDocument/2006/relationships/hyperlink" Target="http://www.example.com/"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notesSlide" Target="../notesSlides/notesSlide19.xml"/><Relationship Id="rId7" Type="http://schemas.openxmlformats.org/officeDocument/2006/relationships/image" Target="../media/image82.svg"/><Relationship Id="rId2" Type="http://schemas.openxmlformats.org/officeDocument/2006/relationships/slideLayout" Target="../slideLayouts/slideLayout12.xml"/><Relationship Id="rId1" Type="http://schemas.openxmlformats.org/officeDocument/2006/relationships/tags" Target="../tags/tag72.xml"/><Relationship Id="rId6" Type="http://schemas.openxmlformats.org/officeDocument/2006/relationships/image" Target="../media/image30.png"/><Relationship Id="rId5" Type="http://schemas.openxmlformats.org/officeDocument/2006/relationships/image" Target="../media/image80.svg"/><Relationship Id="rId4" Type="http://schemas.openxmlformats.org/officeDocument/2006/relationships/image" Target="../media/image29.png"/><Relationship Id="rId9" Type="http://schemas.openxmlformats.org/officeDocument/2006/relationships/image" Target="../media/image84.sv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2.xml"/><Relationship Id="rId1" Type="http://schemas.openxmlformats.org/officeDocument/2006/relationships/tags" Target="../tags/tag73.xml"/></Relationships>
</file>

<file path=ppt/slides/_rels/slide23.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notesSlide" Target="../notesSlides/notesSlide21.xml"/><Relationship Id="rId7" Type="http://schemas.openxmlformats.org/officeDocument/2006/relationships/image" Target="../media/image29.png"/><Relationship Id="rId2" Type="http://schemas.openxmlformats.org/officeDocument/2006/relationships/slideLayout" Target="../slideLayouts/slideLayout12.xml"/><Relationship Id="rId1" Type="http://schemas.openxmlformats.org/officeDocument/2006/relationships/tags" Target="../tags/tag74.xml"/><Relationship Id="rId6" Type="http://schemas.openxmlformats.org/officeDocument/2006/relationships/image" Target="../media/image87.svg"/><Relationship Id="rId5" Type="http://schemas.openxmlformats.org/officeDocument/2006/relationships/image" Target="../media/image33.png"/><Relationship Id="rId10" Type="http://schemas.openxmlformats.org/officeDocument/2006/relationships/image" Target="../media/image82.svg"/><Relationship Id="rId4" Type="http://schemas.openxmlformats.org/officeDocument/2006/relationships/image" Target="../media/image32.png"/><Relationship Id="rId9"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tags" Target="../tags/tag75.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90.svg"/><Relationship Id="rId18" Type="http://schemas.openxmlformats.org/officeDocument/2006/relationships/image" Target="../media/image37.png"/><Relationship Id="rId3" Type="http://schemas.openxmlformats.org/officeDocument/2006/relationships/notesSlide" Target="../notesSlides/notesSlide23.xml"/><Relationship Id="rId7" Type="http://schemas.openxmlformats.org/officeDocument/2006/relationships/image" Target="../media/image87.svg"/><Relationship Id="rId12" Type="http://schemas.openxmlformats.org/officeDocument/2006/relationships/image" Target="../media/image35.png"/><Relationship Id="rId17" Type="http://schemas.openxmlformats.org/officeDocument/2006/relationships/image" Target="../media/image34.svg"/><Relationship Id="rId2" Type="http://schemas.openxmlformats.org/officeDocument/2006/relationships/slideLayout" Target="../slideLayouts/slideLayout12.xml"/><Relationship Id="rId16" Type="http://schemas.openxmlformats.org/officeDocument/2006/relationships/image" Target="../media/image19.png"/><Relationship Id="rId1" Type="http://schemas.openxmlformats.org/officeDocument/2006/relationships/tags" Target="../tags/tag76.xml"/><Relationship Id="rId6" Type="http://schemas.openxmlformats.org/officeDocument/2006/relationships/image" Target="../media/image33.png"/><Relationship Id="rId11" Type="http://schemas.openxmlformats.org/officeDocument/2006/relationships/image" Target="../media/image82.svg"/><Relationship Id="rId5" Type="http://schemas.openxmlformats.org/officeDocument/2006/relationships/image" Target="../media/image26.svg"/><Relationship Id="rId15" Type="http://schemas.openxmlformats.org/officeDocument/2006/relationships/image" Target="../media/image92.svg"/><Relationship Id="rId10" Type="http://schemas.openxmlformats.org/officeDocument/2006/relationships/image" Target="../media/image30.png"/><Relationship Id="rId19" Type="http://schemas.openxmlformats.org/officeDocument/2006/relationships/image" Target="../media/image49.svg"/><Relationship Id="rId4" Type="http://schemas.openxmlformats.org/officeDocument/2006/relationships/image" Target="../media/image16.png"/><Relationship Id="rId9" Type="http://schemas.openxmlformats.org/officeDocument/2006/relationships/image" Target="../media/image80.svg"/><Relationship Id="rId1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8.xml"/><Relationship Id="rId1" Type="http://schemas.openxmlformats.org/officeDocument/2006/relationships/tags" Target="../tags/tag77.xml"/><Relationship Id="rId4" Type="http://schemas.openxmlformats.org/officeDocument/2006/relationships/image" Target="../media/image21.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7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notesSlide" Target="../notesSlides/notesSlide26.xml"/><Relationship Id="rId7" Type="http://schemas.openxmlformats.org/officeDocument/2006/relationships/image" Target="../media/image84.svg"/><Relationship Id="rId2" Type="http://schemas.openxmlformats.org/officeDocument/2006/relationships/slideLayout" Target="../slideLayouts/slideLayout12.xml"/><Relationship Id="rId1" Type="http://schemas.openxmlformats.org/officeDocument/2006/relationships/tags" Target="../tags/tag79.xml"/><Relationship Id="rId6" Type="http://schemas.openxmlformats.org/officeDocument/2006/relationships/image" Target="../media/image31.png"/><Relationship Id="rId5" Type="http://schemas.openxmlformats.org/officeDocument/2006/relationships/image" Target="../media/image82.svg"/><Relationship Id="rId4" Type="http://schemas.openxmlformats.org/officeDocument/2006/relationships/image" Target="../media/image30.png"/><Relationship Id="rId9" Type="http://schemas.openxmlformats.org/officeDocument/2006/relationships/image" Target="../media/image20.sv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56.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2.xml"/><Relationship Id="rId1" Type="http://schemas.openxmlformats.org/officeDocument/2006/relationships/tags" Target="../tags/tag80.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2.xml"/><Relationship Id="rId1" Type="http://schemas.openxmlformats.org/officeDocument/2006/relationships/tags" Target="../tags/tag81.xml"/><Relationship Id="rId5" Type="http://schemas.openxmlformats.org/officeDocument/2006/relationships/image" Target="../media/image94.sv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2.xml"/><Relationship Id="rId1" Type="http://schemas.openxmlformats.org/officeDocument/2006/relationships/tags" Target="../tags/tag82.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2.xml"/><Relationship Id="rId1" Type="http://schemas.openxmlformats.org/officeDocument/2006/relationships/tags" Target="../tags/tag8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2.xml"/><Relationship Id="rId1" Type="http://schemas.openxmlformats.org/officeDocument/2006/relationships/tags" Target="../tags/tag8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8.xml"/><Relationship Id="rId1" Type="http://schemas.openxmlformats.org/officeDocument/2006/relationships/tags" Target="../tags/tag85.xml"/><Relationship Id="rId4" Type="http://schemas.openxmlformats.org/officeDocument/2006/relationships/image" Target="../media/image21.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86.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2.xml"/><Relationship Id="rId1" Type="http://schemas.openxmlformats.org/officeDocument/2006/relationships/tags" Target="../tags/tag87.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hyperlink" Target="https://aws.amazon.com/cloudfront/?nc=sn&amp;loc=1" TargetMode="External"/><Relationship Id="rId2" Type="http://schemas.openxmlformats.org/officeDocument/2006/relationships/slideLayout" Target="../slideLayouts/slideLayout12.xml"/><Relationship Id="rId1" Type="http://schemas.openxmlformats.org/officeDocument/2006/relationships/tags" Target="../tags/tag88.xml"/><Relationship Id="rId6" Type="http://schemas.openxmlformats.org/officeDocument/2006/relationships/hyperlink" Target="https://docs.aws.amazon.com/vpc/latest/userguide/what-is-amazon-vpc.html" TargetMode="External"/><Relationship Id="rId5" Type="http://schemas.openxmlformats.org/officeDocument/2006/relationships/hyperlink" Target="https://aws.amazon.com/blogs/architecture/one-to-many-evolving-vpc-design/" TargetMode="External"/><Relationship Id="rId4" Type="http://schemas.openxmlformats.org/officeDocument/2006/relationships/hyperlink" Target="https://docs.aws.amazon.com/whitepapers/latest/aws-vpc-connectivity-options/introduction.html" TargetMode="Externa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9.xml"/><Relationship Id="rId1" Type="http://schemas.openxmlformats.org/officeDocument/2006/relationships/tags" Target="../tags/tag8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0.svg"/><Relationship Id="rId3" Type="http://schemas.openxmlformats.org/officeDocument/2006/relationships/notesSlide" Target="../notesSlides/notesSlide4.xml"/><Relationship Id="rId7" Type="http://schemas.openxmlformats.org/officeDocument/2006/relationships/image" Target="../media/image41.svg"/><Relationship Id="rId12" Type="http://schemas.openxmlformats.org/officeDocument/2006/relationships/image" Target="../media/image18.png"/><Relationship Id="rId2" Type="http://schemas.openxmlformats.org/officeDocument/2006/relationships/slideLayout" Target="../slideLayouts/slideLayout12.xml"/><Relationship Id="rId1" Type="http://schemas.openxmlformats.org/officeDocument/2006/relationships/tags" Target="../tags/tag57.xml"/><Relationship Id="rId6" Type="http://schemas.openxmlformats.org/officeDocument/2006/relationships/image" Target="../media/image15.png"/><Relationship Id="rId11" Type="http://schemas.openxmlformats.org/officeDocument/2006/relationships/image" Target="../media/image28.svg"/><Relationship Id="rId5" Type="http://schemas.openxmlformats.org/officeDocument/2006/relationships/image" Target="../media/image32.svg"/><Relationship Id="rId15" Type="http://schemas.openxmlformats.org/officeDocument/2006/relationships/image" Target="../media/image34.svg"/><Relationship Id="rId10" Type="http://schemas.openxmlformats.org/officeDocument/2006/relationships/image" Target="../media/image17.png"/><Relationship Id="rId4" Type="http://schemas.openxmlformats.org/officeDocument/2006/relationships/image" Target="../media/image14.png"/><Relationship Id="rId9" Type="http://schemas.openxmlformats.org/officeDocument/2006/relationships/image" Target="../media/image26.svg"/><Relationship Id="rId1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58.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5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32.svg"/><Relationship Id="rId3" Type="http://schemas.openxmlformats.org/officeDocument/2006/relationships/notesSlide" Target="../notesSlides/notesSlide7.xml"/><Relationship Id="rId7" Type="http://schemas.openxmlformats.org/officeDocument/2006/relationships/image" Target="../media/image26.svg"/><Relationship Id="rId12" Type="http://schemas.openxmlformats.org/officeDocument/2006/relationships/image" Target="../media/image14.png"/><Relationship Id="rId17" Type="http://schemas.openxmlformats.org/officeDocument/2006/relationships/image" Target="../media/image34.svg"/><Relationship Id="rId2" Type="http://schemas.openxmlformats.org/officeDocument/2006/relationships/slideLayout" Target="../slideLayouts/slideLayout12.xml"/><Relationship Id="rId16" Type="http://schemas.openxmlformats.org/officeDocument/2006/relationships/image" Target="../media/image19.png"/><Relationship Id="rId1" Type="http://schemas.openxmlformats.org/officeDocument/2006/relationships/tags" Target="../tags/tag60.xml"/><Relationship Id="rId6" Type="http://schemas.openxmlformats.org/officeDocument/2006/relationships/image" Target="../media/image16.png"/><Relationship Id="rId11" Type="http://schemas.openxmlformats.org/officeDocument/2006/relationships/image" Target="../media/image30.svg"/><Relationship Id="rId5" Type="http://schemas.openxmlformats.org/officeDocument/2006/relationships/image" Target="../media/image72.svg"/><Relationship Id="rId15" Type="http://schemas.openxmlformats.org/officeDocument/2006/relationships/image" Target="../media/image41.svg"/><Relationship Id="rId10" Type="http://schemas.openxmlformats.org/officeDocument/2006/relationships/image" Target="../media/image18.png"/><Relationship Id="rId4" Type="http://schemas.openxmlformats.org/officeDocument/2006/relationships/image" Target="../media/image20.png"/><Relationship Id="rId9" Type="http://schemas.openxmlformats.org/officeDocument/2006/relationships/image" Target="../media/image28.svg"/><Relationship Id="rId1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5760" y="2295143"/>
            <a:ext cx="11567160" cy="2065841"/>
          </a:xfrm>
        </p:spPr>
        <p:txBody>
          <a:bodyPr>
            <a:noAutofit/>
          </a:bodyPr>
          <a:lstStyle/>
          <a:p>
            <a:pPr algn="ctr"/>
            <a:r>
              <a:rPr lang="en-US" sz="4000" dirty="0"/>
              <a:t>Intro to Cloud Computing</a:t>
            </a:r>
            <a:br>
              <a:rPr lang="en-US" sz="4000" dirty="0"/>
            </a:br>
            <a:r>
              <a:rPr lang="en-US" sz="4000" dirty="0"/>
              <a:t>CS4037 (BCS-6A)</a:t>
            </a:r>
            <a:br>
              <a:rPr lang="en-US" sz="4000" dirty="0"/>
            </a:br>
            <a:r>
              <a:rPr lang="en-US" sz="4000" dirty="0"/>
              <a:t>Lecture </a:t>
            </a:r>
            <a:r>
              <a:rPr lang="en-US" sz="4000" dirty="0" smtClean="0"/>
              <a:t>09</a:t>
            </a:r>
            <a:endParaRPr lang="en-US" sz="4000" dirty="0">
              <a:latin typeface="+mn-lt"/>
            </a:endParaRPr>
          </a:p>
        </p:txBody>
      </p:sp>
      <p:sp>
        <p:nvSpPr>
          <p:cNvPr id="2" name="Text Placeholder 1">
            <a:extLst>
              <a:ext uri="{FF2B5EF4-FFF2-40B4-BE49-F238E27FC236}">
                <a16:creationId xmlns="" xmlns:a16="http://schemas.microsoft.com/office/drawing/2014/main" id="{80FE7376-22E1-144B-A159-CC0714A9EC78}"/>
              </a:ext>
            </a:extLst>
          </p:cNvPr>
          <p:cNvSpPr>
            <a:spLocks noGrp="1"/>
          </p:cNvSpPr>
          <p:nvPr>
            <p:ph type="subTitle" idx="1"/>
          </p:nvPr>
        </p:nvSpPr>
        <p:spPr>
          <a:xfrm>
            <a:off x="365760" y="4473768"/>
            <a:ext cx="11567160" cy="1722080"/>
          </a:xfrm>
        </p:spPr>
        <p:txBody>
          <a:bodyPr/>
          <a:lstStyle/>
          <a:p>
            <a:pPr algn="ctr"/>
            <a:r>
              <a:rPr lang="en-US" dirty="0" smtClean="0"/>
              <a:t>Danyal </a:t>
            </a:r>
            <a:r>
              <a:rPr lang="en-US" dirty="0" err="1"/>
              <a:t>Farhat</a:t>
            </a:r>
            <a:endParaRPr lang="en-US" dirty="0"/>
          </a:p>
          <a:p>
            <a:pPr algn="ctr"/>
            <a:r>
              <a:rPr lang="en-US" dirty="0" smtClean="0"/>
              <a:t>FAST School </a:t>
            </a:r>
            <a:r>
              <a:rPr lang="en-US" dirty="0"/>
              <a:t>of </a:t>
            </a:r>
            <a:r>
              <a:rPr lang="en-US" dirty="0" smtClean="0"/>
              <a:t>Computing</a:t>
            </a:r>
          </a:p>
          <a:p>
            <a:pPr algn="ctr"/>
            <a:r>
              <a:rPr lang="en-US" dirty="0" smtClean="0"/>
              <a:t>NUCES Lahore</a:t>
            </a:r>
          </a:p>
          <a:p>
            <a:pPr algn="ctr"/>
            <a:endParaRPr lang="en-US" dirty="0"/>
          </a:p>
        </p:txBody>
      </p:sp>
    </p:spTree>
    <p:custDataLst>
      <p:tags r:id="rId1"/>
    </p:custDataLst>
    <p:extLst>
      <p:ext uri="{BB962C8B-B14F-4D97-AF65-F5344CB8AC3E}">
        <p14:creationId xmlns:p14="http://schemas.microsoft.com/office/powerpoint/2010/main" val="42469180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A00E2B17-FFA7-88A1-AB79-FAB06517E78A}"/>
              </a:ext>
            </a:extLst>
          </p:cNvPr>
          <p:cNvSpPr>
            <a:spLocks noGrp="1"/>
          </p:cNvSpPr>
          <p:nvPr>
            <p:ph type="sldNum" sz="quarter" idx="20"/>
          </p:nvPr>
        </p:nvSpPr>
        <p:spPr/>
        <p:txBody>
          <a:bodyPr/>
          <a:lstStyle/>
          <a:p>
            <a:fld id="{930176A1-BCF0-4712-97A6-6B495F55390B}" type="slidenum">
              <a:rPr lang="en-US" smtClean="0"/>
              <a:pPr/>
              <a:t>10</a:t>
            </a:fld>
            <a:endParaRPr lang="en-US"/>
          </a:p>
        </p:txBody>
      </p:sp>
      <p:sp>
        <p:nvSpPr>
          <p:cNvPr id="7" name="Title 6">
            <a:extLst>
              <a:ext uri="{FF2B5EF4-FFF2-40B4-BE49-F238E27FC236}">
                <a16:creationId xmlns:a16="http://schemas.microsoft.com/office/drawing/2014/main" xmlns="" id="{D440F81C-02CA-425D-8821-C7CD180114EE}"/>
              </a:ext>
            </a:extLst>
          </p:cNvPr>
          <p:cNvSpPr>
            <a:spLocks noGrp="1"/>
          </p:cNvSpPr>
          <p:nvPr>
            <p:ph type="title"/>
          </p:nvPr>
        </p:nvSpPr>
        <p:spPr/>
        <p:txBody>
          <a:bodyPr>
            <a:normAutofit/>
          </a:bodyPr>
          <a:lstStyle/>
          <a:p>
            <a:r>
              <a:rPr lang="en-US" dirty="0"/>
              <a:t>Network Access Control Lists (Network ACLs </a:t>
            </a:r>
            <a:r>
              <a:rPr lang="en-US" dirty="0" smtClean="0"/>
              <a:t>2 </a:t>
            </a:r>
            <a:r>
              <a:rPr lang="en-US" dirty="0"/>
              <a:t>of 2)</a:t>
            </a:r>
          </a:p>
        </p:txBody>
      </p:sp>
      <p:sp>
        <p:nvSpPr>
          <p:cNvPr id="12" name="TextBox 11">
            <a:extLst>
              <a:ext uri="{FF2B5EF4-FFF2-40B4-BE49-F238E27FC236}">
                <a16:creationId xmlns:a16="http://schemas.microsoft.com/office/drawing/2014/main" xmlns="" id="{7D239D10-A60C-4739-80F0-668CB7F30D60}"/>
              </a:ext>
            </a:extLst>
          </p:cNvPr>
          <p:cNvSpPr txBox="1"/>
          <p:nvPr/>
        </p:nvSpPr>
        <p:spPr>
          <a:xfrm>
            <a:off x="696926" y="1393276"/>
            <a:ext cx="11365612" cy="1569660"/>
          </a:xfrm>
          <a:prstGeom prst="rect">
            <a:avLst/>
          </a:prstGeom>
          <a:noFill/>
        </p:spPr>
        <p:txBody>
          <a:bodyPr wrap="none" rtlCol="0">
            <a:spAutoFit/>
          </a:bodyPr>
          <a:lstStyle/>
          <a:p>
            <a:pPr marL="342900" indent="-342900">
              <a:buClr>
                <a:schemeClr val="tx1"/>
              </a:buClr>
              <a:buFont typeface="Arial" panose="020B0604020202020204" pitchFamily="34" charset="0"/>
              <a:buChar char="•"/>
            </a:pPr>
            <a:r>
              <a:rPr lang="en-US" sz="2400" dirty="0"/>
              <a:t>A network ACL has </a:t>
            </a:r>
            <a:r>
              <a:rPr lang="en-US" sz="2400" dirty="0">
                <a:solidFill>
                  <a:schemeClr val="accent6"/>
                </a:solidFill>
              </a:rPr>
              <a:t>separate inbound and outbound rules</a:t>
            </a:r>
            <a:r>
              <a:rPr lang="en-US" sz="2400" dirty="0"/>
              <a:t>, and each rule can </a:t>
            </a:r>
            <a:br>
              <a:rPr lang="en-US" sz="2400" dirty="0"/>
            </a:br>
            <a:r>
              <a:rPr lang="en-US" sz="2400" dirty="0"/>
              <a:t>either </a:t>
            </a:r>
            <a:r>
              <a:rPr lang="en-US" sz="2400" dirty="0">
                <a:solidFill>
                  <a:schemeClr val="accent6"/>
                </a:solidFill>
              </a:rPr>
              <a:t>allow or deny traffic</a:t>
            </a:r>
            <a:r>
              <a:rPr lang="en-US" sz="2400" dirty="0"/>
              <a:t>.</a:t>
            </a:r>
          </a:p>
          <a:p>
            <a:pPr marL="342900" indent="-342900">
              <a:buClr>
                <a:schemeClr val="tx1"/>
              </a:buClr>
              <a:buFont typeface="Arial" panose="020B0604020202020204" pitchFamily="34" charset="0"/>
              <a:buChar char="•"/>
            </a:pPr>
            <a:r>
              <a:rPr lang="en-US" sz="2400" dirty="0">
                <a:solidFill>
                  <a:schemeClr val="accent6"/>
                </a:solidFill>
                <a:ea typeface="Amazon Ember Light" panose="020B0403020204020204" pitchFamily="34" charset="0"/>
                <a:cs typeface="Amazon Ember Light" panose="020B0403020204020204" pitchFamily="34" charset="0"/>
              </a:rPr>
              <a:t>Default</a:t>
            </a:r>
            <a:r>
              <a:rPr lang="en-US" sz="2400" dirty="0">
                <a:ea typeface="Amazon Ember Light" panose="020B0403020204020204" pitchFamily="34" charset="0"/>
                <a:cs typeface="Amazon Ember Light" panose="020B0403020204020204" pitchFamily="34" charset="0"/>
              </a:rPr>
              <a:t> network ACLs </a:t>
            </a:r>
            <a:r>
              <a:rPr lang="en-US" sz="2400" dirty="0">
                <a:solidFill>
                  <a:schemeClr val="accent6"/>
                </a:solidFill>
                <a:ea typeface="Amazon Ember Light" panose="020B0403020204020204" pitchFamily="34" charset="0"/>
                <a:cs typeface="Amazon Ember Light" panose="020B0403020204020204" pitchFamily="34" charset="0"/>
              </a:rPr>
              <a:t>allow</a:t>
            </a:r>
            <a:r>
              <a:rPr lang="en-US" sz="2400" dirty="0">
                <a:ea typeface="Amazon Ember Light" panose="020B0403020204020204" pitchFamily="34" charset="0"/>
                <a:cs typeface="Amazon Ember Light" panose="020B0403020204020204" pitchFamily="34" charset="0"/>
              </a:rPr>
              <a:t> all inbound and outbound IPv4 traffic.</a:t>
            </a:r>
          </a:p>
          <a:p>
            <a:pPr marL="342900" indent="-342900">
              <a:buClr>
                <a:schemeClr val="tx1"/>
              </a:buClr>
              <a:buFont typeface="Arial" panose="020B0604020202020204" pitchFamily="34" charset="0"/>
              <a:buChar char="•"/>
            </a:pPr>
            <a:r>
              <a:rPr lang="en-US" sz="2400" dirty="0"/>
              <a:t>Network ACLs are </a:t>
            </a:r>
            <a:r>
              <a:rPr lang="en-US" sz="2400" dirty="0">
                <a:solidFill>
                  <a:schemeClr val="accent6"/>
                </a:solidFill>
              </a:rPr>
              <a:t>stateless</a:t>
            </a:r>
            <a:r>
              <a:rPr lang="en-US" sz="2400" dirty="0"/>
              <a:t>.</a:t>
            </a:r>
            <a:endParaRPr lang="en-US" sz="2400" dirty="0">
              <a:ea typeface="Amazon Ember Light" panose="020B0403020204020204" pitchFamily="34" charset="0"/>
              <a:cs typeface="Amazon Ember Light" panose="020B0403020204020204" pitchFamily="34" charset="0"/>
            </a:endParaRPr>
          </a:p>
        </p:txBody>
      </p:sp>
      <p:sp>
        <p:nvSpPr>
          <p:cNvPr id="9" name="TextBox 8">
            <a:extLst>
              <a:ext uri="{FF2B5EF4-FFF2-40B4-BE49-F238E27FC236}">
                <a16:creationId xmlns:a16="http://schemas.microsoft.com/office/drawing/2014/main" xmlns="" id="{A952B4C9-E3BD-5080-636F-04AABBBB528D}"/>
              </a:ext>
            </a:extLst>
          </p:cNvPr>
          <p:cNvSpPr txBox="1"/>
          <p:nvPr/>
        </p:nvSpPr>
        <p:spPr>
          <a:xfrm>
            <a:off x="655462" y="3170419"/>
            <a:ext cx="10881076" cy="369332"/>
          </a:xfrm>
          <a:prstGeom prst="rect">
            <a:avLst/>
          </a:prstGeom>
          <a:solidFill>
            <a:schemeClr val="tx1"/>
          </a:solidFill>
        </p:spPr>
        <p:txBody>
          <a:bodyPr wrap="square" rtlCol="0">
            <a:spAutoFit/>
          </a:bodyPr>
          <a:lstStyle/>
          <a:p>
            <a:pPr algn="ctr"/>
            <a:r>
              <a:rPr lang="en-US">
                <a:solidFill>
                  <a:schemeClr val="bg1"/>
                </a:solidFill>
              </a:rPr>
              <a:t>Inbound</a:t>
            </a:r>
          </a:p>
        </p:txBody>
      </p:sp>
      <p:graphicFrame>
        <p:nvGraphicFramePr>
          <p:cNvPr id="2" name="Table 1">
            <a:extLst>
              <a:ext uri="{FF2B5EF4-FFF2-40B4-BE49-F238E27FC236}">
                <a16:creationId xmlns:a16="http://schemas.microsoft.com/office/drawing/2014/main" xmlns="" id="{C4F053AC-BF63-467B-9502-AC75B3C323A1}"/>
              </a:ext>
            </a:extLst>
          </p:cNvPr>
          <p:cNvGraphicFramePr>
            <a:graphicFrameLocks noGrp="1"/>
          </p:cNvGraphicFramePr>
          <p:nvPr>
            <p:extLst>
              <p:ext uri="{D42A27DB-BD31-4B8C-83A1-F6EECF244321}">
                <p14:modId xmlns:p14="http://schemas.microsoft.com/office/powerpoint/2010/main" val="526569671"/>
              </p:ext>
            </p:extLst>
          </p:nvPr>
        </p:nvGraphicFramePr>
        <p:xfrm>
          <a:off x="655462" y="3506559"/>
          <a:ext cx="10881077" cy="1112520"/>
        </p:xfrm>
        <a:graphic>
          <a:graphicData uri="http://schemas.openxmlformats.org/drawingml/2006/table">
            <a:tbl>
              <a:tblPr firstRow="1" bandRow="1">
                <a:tableStyleId>{5C22544A-7EE6-4342-B048-85BDC9FD1C3A}</a:tableStyleId>
              </a:tblPr>
              <a:tblGrid>
                <a:gridCol w="1200211">
                  <a:extLst>
                    <a:ext uri="{9D8B030D-6E8A-4147-A177-3AD203B41FA5}">
                      <a16:colId xmlns:a16="http://schemas.microsoft.com/office/drawing/2014/main" xmlns="" val="1178131056"/>
                    </a:ext>
                  </a:extLst>
                </a:gridCol>
                <a:gridCol w="1684441">
                  <a:extLst>
                    <a:ext uri="{9D8B030D-6E8A-4147-A177-3AD203B41FA5}">
                      <a16:colId xmlns:a16="http://schemas.microsoft.com/office/drawing/2014/main" xmlns="" val="1876459917"/>
                    </a:ext>
                  </a:extLst>
                </a:gridCol>
                <a:gridCol w="1186604">
                  <a:extLst>
                    <a:ext uri="{9D8B030D-6E8A-4147-A177-3AD203B41FA5}">
                      <a16:colId xmlns:a16="http://schemas.microsoft.com/office/drawing/2014/main" xmlns="" val="470111755"/>
                    </a:ext>
                  </a:extLst>
                </a:gridCol>
                <a:gridCol w="1505392">
                  <a:extLst>
                    <a:ext uri="{9D8B030D-6E8A-4147-A177-3AD203B41FA5}">
                      <a16:colId xmlns:a16="http://schemas.microsoft.com/office/drawing/2014/main" xmlns="" val="672005831"/>
                    </a:ext>
                  </a:extLst>
                </a:gridCol>
                <a:gridCol w="1918051">
                  <a:extLst>
                    <a:ext uri="{9D8B030D-6E8A-4147-A177-3AD203B41FA5}">
                      <a16:colId xmlns:a16="http://schemas.microsoft.com/office/drawing/2014/main" xmlns="" val="166126738"/>
                    </a:ext>
                  </a:extLst>
                </a:gridCol>
                <a:gridCol w="3386378">
                  <a:extLst>
                    <a:ext uri="{9D8B030D-6E8A-4147-A177-3AD203B41FA5}">
                      <a16:colId xmlns:a16="http://schemas.microsoft.com/office/drawing/2014/main" xmlns="" val="2652639887"/>
                    </a:ext>
                  </a:extLst>
                </a:gridCol>
              </a:tblGrid>
              <a:tr h="370840">
                <a:tc>
                  <a:txBody>
                    <a:bodyP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Rule</a:t>
                      </a:r>
                    </a:p>
                  </a:txBody>
                  <a:tcPr>
                    <a:solidFill>
                      <a:schemeClr val="accent2"/>
                    </a:solidFill>
                  </a:tcPr>
                </a:tc>
                <a:tc>
                  <a:txBody>
                    <a:bodyP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Type</a:t>
                      </a:r>
                    </a:p>
                  </a:txBody>
                  <a:tcPr>
                    <a:solidFill>
                      <a:schemeClr val="accent2"/>
                    </a:solidFill>
                  </a:tcPr>
                </a:tc>
                <a:tc>
                  <a:txBody>
                    <a:bodyP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Protocol</a:t>
                      </a:r>
                    </a:p>
                  </a:txBody>
                  <a:tcPr>
                    <a:solidFill>
                      <a:schemeClr val="accent2"/>
                    </a:solidFill>
                  </a:tcPr>
                </a:tc>
                <a:tc>
                  <a:txBody>
                    <a:bodyP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Port Range</a:t>
                      </a:r>
                    </a:p>
                  </a:txBody>
                  <a:tcPr>
                    <a:solidFill>
                      <a:schemeClr val="accent2"/>
                    </a:solidFill>
                  </a:tcPr>
                </a:tc>
                <a:tc>
                  <a:txBody>
                    <a:bodyP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Source</a:t>
                      </a:r>
                    </a:p>
                  </a:txBody>
                  <a:tcPr>
                    <a:solidFill>
                      <a:schemeClr val="accent2"/>
                    </a:solidFill>
                  </a:tcPr>
                </a:tc>
                <a:tc>
                  <a:txBody>
                    <a:bodyP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Allow/Deny</a:t>
                      </a:r>
                    </a:p>
                  </a:txBody>
                  <a:tcPr>
                    <a:solidFill>
                      <a:schemeClr val="accent2"/>
                    </a:solidFill>
                  </a:tcPr>
                </a:tc>
                <a:extLst>
                  <a:ext uri="{0D108BD9-81ED-4DB2-BD59-A6C34878D82A}">
                    <a16:rowId xmlns:a16="http://schemas.microsoft.com/office/drawing/2014/main" xmlns="" val="14650053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100</a:t>
                      </a:r>
                    </a:p>
                  </a:txBody>
                  <a:tcPr/>
                </a:tc>
                <a:tc>
                  <a:txBody>
                    <a:bodyPr/>
                    <a:lstStyle/>
                    <a:p>
                      <a:pPr algn="ctr"/>
                      <a:r>
                        <a:rPr lang="en-US"/>
                        <a:t>All IPv4 traffic</a:t>
                      </a:r>
                    </a:p>
                  </a:txBody>
                  <a:tcPr/>
                </a:tc>
                <a:tc>
                  <a:txBody>
                    <a:bodyPr/>
                    <a:lstStyle/>
                    <a:p>
                      <a:pPr algn="ctr"/>
                      <a:r>
                        <a:rPr lang="en-US"/>
                        <a:t>All</a:t>
                      </a:r>
                    </a:p>
                  </a:txBody>
                  <a:tcPr/>
                </a:tc>
                <a:tc>
                  <a:txBody>
                    <a:bodyPr/>
                    <a:lstStyle/>
                    <a:p>
                      <a:pPr algn="ctr"/>
                      <a:r>
                        <a:rPr lang="en-US"/>
                        <a:t>All</a:t>
                      </a:r>
                    </a:p>
                  </a:txBody>
                  <a:tcPr/>
                </a:tc>
                <a:tc>
                  <a:txBody>
                    <a:bodyPr/>
                    <a:lstStyle/>
                    <a:p>
                      <a:pPr algn="ctr"/>
                      <a:r>
                        <a:rPr lang="en-US"/>
                        <a:t>0.0.0.0/0</a:t>
                      </a:r>
                    </a:p>
                  </a:txBody>
                  <a:tcPr/>
                </a:tc>
                <a:tc>
                  <a:txBody>
                    <a:bodyPr/>
                    <a:lstStyle/>
                    <a:p>
                      <a:pPr algn="ctr"/>
                      <a:r>
                        <a:rPr lang="en-US"/>
                        <a:t>ALLOW</a:t>
                      </a:r>
                    </a:p>
                  </a:txBody>
                  <a:tcPr/>
                </a:tc>
                <a:extLst>
                  <a:ext uri="{0D108BD9-81ED-4DB2-BD59-A6C34878D82A}">
                    <a16:rowId xmlns:a16="http://schemas.microsoft.com/office/drawing/2014/main" xmlns="" val="14980892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a:t>
                      </a:r>
                    </a:p>
                  </a:txBody>
                  <a:tcPr/>
                </a:tc>
                <a:tc>
                  <a:txBody>
                    <a:bodyPr/>
                    <a:lstStyle/>
                    <a:p>
                      <a:pPr algn="ctr"/>
                      <a:r>
                        <a:rPr lang="en-US"/>
                        <a:t>All IPv4 traffic</a:t>
                      </a:r>
                    </a:p>
                  </a:txBody>
                  <a:tcPr/>
                </a:tc>
                <a:tc>
                  <a:txBody>
                    <a:bodyPr/>
                    <a:lstStyle/>
                    <a:p>
                      <a:pPr algn="ctr"/>
                      <a:r>
                        <a:rPr lang="en-US"/>
                        <a:t>All</a:t>
                      </a:r>
                    </a:p>
                  </a:txBody>
                  <a:tcPr/>
                </a:tc>
                <a:tc>
                  <a:txBody>
                    <a:bodyPr/>
                    <a:lstStyle/>
                    <a:p>
                      <a:pPr algn="ctr"/>
                      <a:r>
                        <a:rPr lang="en-US"/>
                        <a:t>All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0.0.0.0/0</a:t>
                      </a:r>
                    </a:p>
                  </a:txBody>
                  <a:tcPr/>
                </a:tc>
                <a:tc>
                  <a:txBody>
                    <a:bodyPr/>
                    <a:lstStyle/>
                    <a:p>
                      <a:pPr algn="ctr"/>
                      <a:r>
                        <a:rPr lang="en-US"/>
                        <a:t>DENY</a:t>
                      </a:r>
                    </a:p>
                  </a:txBody>
                  <a:tcPr/>
                </a:tc>
                <a:extLst>
                  <a:ext uri="{0D108BD9-81ED-4DB2-BD59-A6C34878D82A}">
                    <a16:rowId xmlns:a16="http://schemas.microsoft.com/office/drawing/2014/main" xmlns="" val="2329555055"/>
                  </a:ext>
                </a:extLst>
              </a:tr>
            </a:tbl>
          </a:graphicData>
        </a:graphic>
      </p:graphicFrame>
      <p:sp>
        <p:nvSpPr>
          <p:cNvPr id="10" name="TextBox 9">
            <a:extLst>
              <a:ext uri="{FF2B5EF4-FFF2-40B4-BE49-F238E27FC236}">
                <a16:creationId xmlns:a16="http://schemas.microsoft.com/office/drawing/2014/main" xmlns="" id="{2CA9BAFA-A0A3-94BC-8435-45728BE16FB3}"/>
              </a:ext>
            </a:extLst>
          </p:cNvPr>
          <p:cNvSpPr txBox="1"/>
          <p:nvPr/>
        </p:nvSpPr>
        <p:spPr>
          <a:xfrm>
            <a:off x="655463" y="4687870"/>
            <a:ext cx="10881076" cy="369687"/>
          </a:xfrm>
          <a:prstGeom prst="rect">
            <a:avLst/>
          </a:prstGeom>
          <a:solidFill>
            <a:schemeClr val="tx1"/>
          </a:solidFill>
        </p:spPr>
        <p:txBody>
          <a:bodyPr wrap="square" rtlCol="0">
            <a:spAutoFit/>
          </a:bodyPr>
          <a:lstStyle/>
          <a:p>
            <a:pPr algn="ctr"/>
            <a:r>
              <a:rPr lang="en-US">
                <a:solidFill>
                  <a:schemeClr val="bg1"/>
                </a:solidFill>
              </a:rPr>
              <a:t>Outbound</a:t>
            </a:r>
          </a:p>
        </p:txBody>
      </p:sp>
      <p:graphicFrame>
        <p:nvGraphicFramePr>
          <p:cNvPr id="11" name="Table 10">
            <a:extLst>
              <a:ext uri="{FF2B5EF4-FFF2-40B4-BE49-F238E27FC236}">
                <a16:creationId xmlns:a16="http://schemas.microsoft.com/office/drawing/2014/main" xmlns="" id="{8BF45616-0AB1-448A-B059-79AFF1175A30}"/>
              </a:ext>
            </a:extLst>
          </p:cNvPr>
          <p:cNvGraphicFramePr>
            <a:graphicFrameLocks noGrp="1"/>
          </p:cNvGraphicFramePr>
          <p:nvPr>
            <p:extLst>
              <p:ext uri="{D42A27DB-BD31-4B8C-83A1-F6EECF244321}">
                <p14:modId xmlns:p14="http://schemas.microsoft.com/office/powerpoint/2010/main" val="1569752574"/>
              </p:ext>
            </p:extLst>
          </p:nvPr>
        </p:nvGraphicFramePr>
        <p:xfrm>
          <a:off x="655462" y="5057558"/>
          <a:ext cx="10881077" cy="1112520"/>
        </p:xfrm>
        <a:graphic>
          <a:graphicData uri="http://schemas.openxmlformats.org/drawingml/2006/table">
            <a:tbl>
              <a:tblPr firstRow="1" bandRow="1">
                <a:tableStyleId>{5C22544A-7EE6-4342-B048-85BDC9FD1C3A}</a:tableStyleId>
              </a:tblPr>
              <a:tblGrid>
                <a:gridCol w="1200211">
                  <a:extLst>
                    <a:ext uri="{9D8B030D-6E8A-4147-A177-3AD203B41FA5}">
                      <a16:colId xmlns:a16="http://schemas.microsoft.com/office/drawing/2014/main" xmlns="" val="1178131056"/>
                    </a:ext>
                  </a:extLst>
                </a:gridCol>
                <a:gridCol w="1684441">
                  <a:extLst>
                    <a:ext uri="{9D8B030D-6E8A-4147-A177-3AD203B41FA5}">
                      <a16:colId xmlns:a16="http://schemas.microsoft.com/office/drawing/2014/main" xmlns="" val="1876459917"/>
                    </a:ext>
                  </a:extLst>
                </a:gridCol>
                <a:gridCol w="1186604">
                  <a:extLst>
                    <a:ext uri="{9D8B030D-6E8A-4147-A177-3AD203B41FA5}">
                      <a16:colId xmlns:a16="http://schemas.microsoft.com/office/drawing/2014/main" xmlns="" val="470111755"/>
                    </a:ext>
                  </a:extLst>
                </a:gridCol>
                <a:gridCol w="1505392">
                  <a:extLst>
                    <a:ext uri="{9D8B030D-6E8A-4147-A177-3AD203B41FA5}">
                      <a16:colId xmlns:a16="http://schemas.microsoft.com/office/drawing/2014/main" xmlns="" val="672005831"/>
                    </a:ext>
                  </a:extLst>
                </a:gridCol>
                <a:gridCol w="1918051">
                  <a:extLst>
                    <a:ext uri="{9D8B030D-6E8A-4147-A177-3AD203B41FA5}">
                      <a16:colId xmlns:a16="http://schemas.microsoft.com/office/drawing/2014/main" xmlns="" val="166126738"/>
                    </a:ext>
                  </a:extLst>
                </a:gridCol>
                <a:gridCol w="3386378">
                  <a:extLst>
                    <a:ext uri="{9D8B030D-6E8A-4147-A177-3AD203B41FA5}">
                      <a16:colId xmlns:a16="http://schemas.microsoft.com/office/drawing/2014/main" xmlns="" val="2652639887"/>
                    </a:ext>
                  </a:extLst>
                </a:gridCol>
              </a:tblGrid>
              <a:tr h="370840">
                <a:tc>
                  <a:txBody>
                    <a:bodyP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Rule</a:t>
                      </a:r>
                    </a:p>
                  </a:txBody>
                  <a:tcPr>
                    <a:solidFill>
                      <a:schemeClr val="accent2"/>
                    </a:solidFill>
                  </a:tcPr>
                </a:tc>
                <a:tc>
                  <a:txBody>
                    <a:bodyP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Type</a:t>
                      </a:r>
                    </a:p>
                  </a:txBody>
                  <a:tcPr>
                    <a:solidFill>
                      <a:schemeClr val="accent2"/>
                    </a:solidFill>
                  </a:tcPr>
                </a:tc>
                <a:tc>
                  <a:txBody>
                    <a:bodyP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Protocol</a:t>
                      </a:r>
                    </a:p>
                  </a:txBody>
                  <a:tcPr>
                    <a:solidFill>
                      <a:schemeClr val="accent2"/>
                    </a:solidFill>
                  </a:tcPr>
                </a:tc>
                <a:tc>
                  <a:txBody>
                    <a:bodyP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Port Range</a:t>
                      </a:r>
                    </a:p>
                  </a:txBody>
                  <a:tcPr>
                    <a:solidFill>
                      <a:schemeClr val="accent2"/>
                    </a:solidFill>
                  </a:tcPr>
                </a:tc>
                <a:tc>
                  <a:txBody>
                    <a:bodyP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Destination</a:t>
                      </a:r>
                    </a:p>
                  </a:txBody>
                  <a:tcPr>
                    <a:solidFill>
                      <a:schemeClr val="accent2"/>
                    </a:solidFill>
                  </a:tcPr>
                </a:tc>
                <a:tc>
                  <a:txBody>
                    <a:bodyP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Allow/Deny</a:t>
                      </a:r>
                    </a:p>
                  </a:txBody>
                  <a:tcPr>
                    <a:solidFill>
                      <a:schemeClr val="accent2"/>
                    </a:solidFill>
                  </a:tcPr>
                </a:tc>
                <a:extLst>
                  <a:ext uri="{0D108BD9-81ED-4DB2-BD59-A6C34878D82A}">
                    <a16:rowId xmlns:a16="http://schemas.microsoft.com/office/drawing/2014/main" xmlns="" val="14650053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100</a:t>
                      </a:r>
                    </a:p>
                  </a:txBody>
                  <a:tcPr/>
                </a:tc>
                <a:tc>
                  <a:txBody>
                    <a:bodyPr/>
                    <a:lstStyle/>
                    <a:p>
                      <a:pPr algn="ctr"/>
                      <a:r>
                        <a:rPr lang="en-US"/>
                        <a:t>All IPv4 traffic</a:t>
                      </a:r>
                    </a:p>
                  </a:txBody>
                  <a:tcPr/>
                </a:tc>
                <a:tc>
                  <a:txBody>
                    <a:bodyPr/>
                    <a:lstStyle/>
                    <a:p>
                      <a:pPr algn="ctr"/>
                      <a:r>
                        <a:rPr lang="en-US"/>
                        <a:t>All</a:t>
                      </a:r>
                    </a:p>
                  </a:txBody>
                  <a:tcPr/>
                </a:tc>
                <a:tc>
                  <a:txBody>
                    <a:bodyPr/>
                    <a:lstStyle/>
                    <a:p>
                      <a:pPr algn="ctr"/>
                      <a:r>
                        <a:rPr lang="en-US"/>
                        <a:t>All</a:t>
                      </a:r>
                    </a:p>
                  </a:txBody>
                  <a:tcPr/>
                </a:tc>
                <a:tc>
                  <a:txBody>
                    <a:bodyPr/>
                    <a:lstStyle/>
                    <a:p>
                      <a:pPr algn="ctr"/>
                      <a:r>
                        <a:rPr lang="en-US"/>
                        <a:t>0.0.0.0/0</a:t>
                      </a:r>
                    </a:p>
                  </a:txBody>
                  <a:tcPr/>
                </a:tc>
                <a:tc>
                  <a:txBody>
                    <a:bodyPr/>
                    <a:lstStyle/>
                    <a:p>
                      <a:pPr algn="ctr"/>
                      <a:r>
                        <a:rPr lang="en-US"/>
                        <a:t>ALLOW</a:t>
                      </a:r>
                    </a:p>
                  </a:txBody>
                  <a:tcPr/>
                </a:tc>
                <a:extLst>
                  <a:ext uri="{0D108BD9-81ED-4DB2-BD59-A6C34878D82A}">
                    <a16:rowId xmlns:a16="http://schemas.microsoft.com/office/drawing/2014/main" xmlns="" val="14980892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a:t>
                      </a:r>
                    </a:p>
                  </a:txBody>
                  <a:tcPr/>
                </a:tc>
                <a:tc>
                  <a:txBody>
                    <a:bodyPr/>
                    <a:lstStyle/>
                    <a:p>
                      <a:pPr algn="ctr"/>
                      <a:r>
                        <a:rPr lang="en-US"/>
                        <a:t>All IPv4 traffic</a:t>
                      </a:r>
                    </a:p>
                  </a:txBody>
                  <a:tcPr/>
                </a:tc>
                <a:tc>
                  <a:txBody>
                    <a:bodyPr/>
                    <a:lstStyle/>
                    <a:p>
                      <a:pPr algn="ctr"/>
                      <a:r>
                        <a:rPr lang="en-US"/>
                        <a:t>All</a:t>
                      </a:r>
                    </a:p>
                  </a:txBody>
                  <a:tcPr/>
                </a:tc>
                <a:tc>
                  <a:txBody>
                    <a:bodyPr/>
                    <a:lstStyle/>
                    <a:p>
                      <a:pPr algn="ctr"/>
                      <a:r>
                        <a:rPr lang="en-US"/>
                        <a:t>All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0.0.0.0/0</a:t>
                      </a:r>
                    </a:p>
                  </a:txBody>
                  <a:tcPr/>
                </a:tc>
                <a:tc>
                  <a:txBody>
                    <a:bodyPr/>
                    <a:lstStyle/>
                    <a:p>
                      <a:pPr algn="ctr"/>
                      <a:r>
                        <a:rPr lang="en-US"/>
                        <a:t>DENY</a:t>
                      </a:r>
                    </a:p>
                  </a:txBody>
                  <a:tcPr/>
                </a:tc>
                <a:extLst>
                  <a:ext uri="{0D108BD9-81ED-4DB2-BD59-A6C34878D82A}">
                    <a16:rowId xmlns:a16="http://schemas.microsoft.com/office/drawing/2014/main" xmlns="" val="2329555055"/>
                  </a:ext>
                </a:extLst>
              </a:tr>
            </a:tbl>
          </a:graphicData>
        </a:graphic>
      </p:graphicFrame>
    </p:spTree>
    <p:custDataLst>
      <p:tags r:id="rId1"/>
    </p:custDataLst>
    <p:extLst>
      <p:ext uri="{BB962C8B-B14F-4D97-AF65-F5344CB8AC3E}">
        <p14:creationId xmlns:p14="http://schemas.microsoft.com/office/powerpoint/2010/main" val="1319264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69C93537-1DC2-6094-EEC8-A60816E92D72}"/>
              </a:ext>
            </a:extLst>
          </p:cNvPr>
          <p:cNvSpPr>
            <a:spLocks noGrp="1"/>
          </p:cNvSpPr>
          <p:nvPr>
            <p:ph type="sldNum" sz="quarter" idx="20"/>
          </p:nvPr>
        </p:nvSpPr>
        <p:spPr/>
        <p:txBody>
          <a:bodyPr/>
          <a:lstStyle/>
          <a:p>
            <a:fld id="{930176A1-BCF0-4712-97A6-6B495F55390B}" type="slidenum">
              <a:rPr lang="en-US" smtClean="0"/>
              <a:pPr/>
              <a:t>11</a:t>
            </a:fld>
            <a:endParaRPr lang="en-US"/>
          </a:p>
        </p:txBody>
      </p:sp>
      <p:sp>
        <p:nvSpPr>
          <p:cNvPr id="7" name="Title 6">
            <a:extLst>
              <a:ext uri="{FF2B5EF4-FFF2-40B4-BE49-F238E27FC236}">
                <a16:creationId xmlns:a16="http://schemas.microsoft.com/office/drawing/2014/main" xmlns="" id="{D440F81C-02CA-425D-8821-C7CD180114EE}"/>
              </a:ext>
            </a:extLst>
          </p:cNvPr>
          <p:cNvSpPr>
            <a:spLocks noGrp="1"/>
          </p:cNvSpPr>
          <p:nvPr>
            <p:ph type="title"/>
          </p:nvPr>
        </p:nvSpPr>
        <p:spPr/>
        <p:txBody>
          <a:bodyPr>
            <a:normAutofit/>
          </a:bodyPr>
          <a:lstStyle/>
          <a:p>
            <a:r>
              <a:rPr lang="en-US"/>
              <a:t>Custom network ACLs examples</a:t>
            </a:r>
          </a:p>
        </p:txBody>
      </p:sp>
      <p:sp>
        <p:nvSpPr>
          <p:cNvPr id="12" name="TextBox 11">
            <a:extLst>
              <a:ext uri="{FF2B5EF4-FFF2-40B4-BE49-F238E27FC236}">
                <a16:creationId xmlns:a16="http://schemas.microsoft.com/office/drawing/2014/main" xmlns="" id="{7D239D10-A60C-4739-80F0-668CB7F30D60}"/>
              </a:ext>
            </a:extLst>
          </p:cNvPr>
          <p:cNvSpPr txBox="1"/>
          <p:nvPr/>
        </p:nvSpPr>
        <p:spPr>
          <a:xfrm>
            <a:off x="427621" y="1255242"/>
            <a:ext cx="11336758" cy="1200329"/>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en-US" sz="2400" b="1">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Custom</a:t>
            </a:r>
            <a:r>
              <a:rPr lang="en-US" sz="2400">
                <a:latin typeface="Amazon Ember Light" panose="020B0403020204020204" pitchFamily="34" charset="0"/>
                <a:ea typeface="Amazon Ember Light" panose="020B0403020204020204" pitchFamily="34" charset="0"/>
                <a:cs typeface="Amazon Ember Light" panose="020B0403020204020204" pitchFamily="34" charset="0"/>
              </a:rPr>
              <a:t> network ACLs </a:t>
            </a:r>
            <a:r>
              <a:rPr lang="en-US" sz="2400" b="1">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deny</a:t>
            </a:r>
            <a:r>
              <a:rPr lang="en-US" sz="240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400">
                <a:latin typeface="Amazon Ember Light" panose="020B0403020204020204" pitchFamily="34" charset="0"/>
                <a:ea typeface="Amazon Ember Light" panose="020B0403020204020204" pitchFamily="34" charset="0"/>
                <a:cs typeface="Amazon Ember Light" panose="020B0403020204020204" pitchFamily="34" charset="0"/>
              </a:rPr>
              <a:t>all inbound and outbound traffic</a:t>
            </a:r>
            <a:r>
              <a:rPr lang="en-US" sz="240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400">
                <a:latin typeface="Amazon Ember Light" panose="020B0403020204020204" pitchFamily="34" charset="0"/>
                <a:ea typeface="Amazon Ember Light" panose="020B0403020204020204" pitchFamily="34" charset="0"/>
                <a:cs typeface="Amazon Ember Light" panose="020B0403020204020204" pitchFamily="34" charset="0"/>
              </a:rPr>
              <a:t>until you add rules.</a:t>
            </a:r>
          </a:p>
          <a:p>
            <a:pPr marL="342900" indent="-342900">
              <a:buClr>
                <a:schemeClr val="tx1"/>
              </a:buClr>
              <a:buFont typeface="Arial" panose="020B0604020202020204" pitchFamily="34" charset="0"/>
              <a:buChar char="•"/>
            </a:pPr>
            <a:r>
              <a:rPr lang="en-US" sz="2400">
                <a:latin typeface="Amazon Ember Light" panose="020B0403020204020204" pitchFamily="34" charset="0"/>
                <a:ea typeface="Amazon Ember Light" panose="020B0403020204020204" pitchFamily="34" charset="0"/>
                <a:cs typeface="Amazon Ember Light" panose="020B0403020204020204" pitchFamily="34" charset="0"/>
              </a:rPr>
              <a:t>You can specify </a:t>
            </a:r>
            <a:r>
              <a:rPr lang="en-US" sz="2400" b="1">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both allow and deny </a:t>
            </a:r>
            <a:r>
              <a:rPr lang="en-US" sz="2400">
                <a:latin typeface="Amazon Ember Light" panose="020B0403020204020204" pitchFamily="34" charset="0"/>
                <a:ea typeface="Amazon Ember Light" panose="020B0403020204020204" pitchFamily="34" charset="0"/>
                <a:cs typeface="Amazon Ember Light" panose="020B0403020204020204" pitchFamily="34" charset="0"/>
              </a:rPr>
              <a:t>rules. </a:t>
            </a:r>
          </a:p>
          <a:p>
            <a:pPr marL="342900" indent="-342900">
              <a:buClr>
                <a:schemeClr val="tx1"/>
              </a:buClr>
              <a:buFont typeface="Arial" panose="020B0604020202020204" pitchFamily="34" charset="0"/>
              <a:buChar char="•"/>
            </a:pPr>
            <a:r>
              <a:rPr lang="en-US" sz="2400">
                <a:latin typeface="Amazon Ember Light" panose="020B0403020204020204" pitchFamily="34" charset="0"/>
                <a:ea typeface="Amazon Ember Light" panose="020B0403020204020204" pitchFamily="34" charset="0"/>
                <a:cs typeface="Amazon Ember Light" panose="020B0403020204020204" pitchFamily="34" charset="0"/>
              </a:rPr>
              <a:t>Rules are evaluated in number order, starting with the </a:t>
            </a:r>
            <a:r>
              <a:rPr lang="en-US" sz="2400" b="1">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lowest number</a:t>
            </a:r>
            <a:r>
              <a:rPr lang="en-US" sz="2400">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10" name="TextBox 9">
            <a:extLst>
              <a:ext uri="{FF2B5EF4-FFF2-40B4-BE49-F238E27FC236}">
                <a16:creationId xmlns:a16="http://schemas.microsoft.com/office/drawing/2014/main" xmlns="" id="{1E89BA6D-D7D4-CB9D-D0E9-B35212CFFBC9}"/>
              </a:ext>
            </a:extLst>
          </p:cNvPr>
          <p:cNvSpPr txBox="1"/>
          <p:nvPr/>
        </p:nvSpPr>
        <p:spPr>
          <a:xfrm>
            <a:off x="655462" y="2564024"/>
            <a:ext cx="10881076" cy="369332"/>
          </a:xfrm>
          <a:prstGeom prst="rect">
            <a:avLst/>
          </a:prstGeom>
          <a:solidFill>
            <a:schemeClr val="tx1"/>
          </a:solidFill>
        </p:spPr>
        <p:txBody>
          <a:bodyPr wrap="square" rtlCol="0">
            <a:spAutoFit/>
          </a:bodyPr>
          <a:lstStyle/>
          <a:p>
            <a:pPr algn="ctr"/>
            <a:r>
              <a:rPr lang="en-US">
                <a:solidFill>
                  <a:schemeClr val="bg1"/>
                </a:solidFill>
              </a:rPr>
              <a:t>Inbound</a:t>
            </a:r>
          </a:p>
        </p:txBody>
      </p:sp>
      <p:graphicFrame>
        <p:nvGraphicFramePr>
          <p:cNvPr id="2" name="Table 1">
            <a:extLst>
              <a:ext uri="{FF2B5EF4-FFF2-40B4-BE49-F238E27FC236}">
                <a16:creationId xmlns:a16="http://schemas.microsoft.com/office/drawing/2014/main" xmlns="" id="{C4F053AC-BF63-467B-9502-AC75B3C323A1}"/>
              </a:ext>
            </a:extLst>
          </p:cNvPr>
          <p:cNvGraphicFramePr>
            <a:graphicFrameLocks noGrp="1"/>
          </p:cNvGraphicFramePr>
          <p:nvPr>
            <p:extLst>
              <p:ext uri="{D42A27DB-BD31-4B8C-83A1-F6EECF244321}">
                <p14:modId xmlns:p14="http://schemas.microsoft.com/office/powerpoint/2010/main" val="1997871994"/>
              </p:ext>
            </p:extLst>
          </p:nvPr>
        </p:nvGraphicFramePr>
        <p:xfrm>
          <a:off x="655462" y="2905488"/>
          <a:ext cx="10881076" cy="1483360"/>
        </p:xfrm>
        <a:graphic>
          <a:graphicData uri="http://schemas.openxmlformats.org/drawingml/2006/table">
            <a:tbl>
              <a:tblPr firstRow="1" bandRow="1">
                <a:tableStyleId>{5C22544A-7EE6-4342-B048-85BDC9FD1C3A}</a:tableStyleId>
              </a:tblPr>
              <a:tblGrid>
                <a:gridCol w="1032645">
                  <a:extLst>
                    <a:ext uri="{9D8B030D-6E8A-4147-A177-3AD203B41FA5}">
                      <a16:colId xmlns:a16="http://schemas.microsoft.com/office/drawing/2014/main" xmlns="" val="1178131056"/>
                    </a:ext>
                  </a:extLst>
                </a:gridCol>
                <a:gridCol w="1672934">
                  <a:extLst>
                    <a:ext uri="{9D8B030D-6E8A-4147-A177-3AD203B41FA5}">
                      <a16:colId xmlns:a16="http://schemas.microsoft.com/office/drawing/2014/main" xmlns="" val="1876459917"/>
                    </a:ext>
                  </a:extLst>
                </a:gridCol>
                <a:gridCol w="1629983">
                  <a:extLst>
                    <a:ext uri="{9D8B030D-6E8A-4147-A177-3AD203B41FA5}">
                      <a16:colId xmlns:a16="http://schemas.microsoft.com/office/drawing/2014/main" xmlns="" val="470111755"/>
                    </a:ext>
                  </a:extLst>
                </a:gridCol>
                <a:gridCol w="1966476">
                  <a:extLst>
                    <a:ext uri="{9D8B030D-6E8A-4147-A177-3AD203B41FA5}">
                      <a16:colId xmlns:a16="http://schemas.microsoft.com/office/drawing/2014/main" xmlns="" val="672005831"/>
                    </a:ext>
                  </a:extLst>
                </a:gridCol>
                <a:gridCol w="2405592">
                  <a:extLst>
                    <a:ext uri="{9D8B030D-6E8A-4147-A177-3AD203B41FA5}">
                      <a16:colId xmlns:a16="http://schemas.microsoft.com/office/drawing/2014/main" xmlns="" val="166126738"/>
                    </a:ext>
                  </a:extLst>
                </a:gridCol>
                <a:gridCol w="2173446">
                  <a:extLst>
                    <a:ext uri="{9D8B030D-6E8A-4147-A177-3AD203B41FA5}">
                      <a16:colId xmlns:a16="http://schemas.microsoft.com/office/drawing/2014/main" xmlns="" val="2652639887"/>
                    </a:ext>
                  </a:extLst>
                </a:gridCol>
              </a:tblGrid>
              <a:tr h="370840">
                <a:tc>
                  <a:txBody>
                    <a:bodyPr/>
                    <a:lstStyle/>
                    <a:p>
                      <a:pPr algn="ctr"/>
                      <a:r>
                        <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rPr>
                        <a:t>Rule</a:t>
                      </a:r>
                    </a:p>
                  </a:txBody>
                  <a:tcPr>
                    <a:solidFill>
                      <a:schemeClr val="accent2"/>
                    </a:solidFill>
                  </a:tcPr>
                </a:tc>
                <a:tc>
                  <a:txBody>
                    <a:bodyPr/>
                    <a:lstStyle/>
                    <a:p>
                      <a:pPr algn="ctr"/>
                      <a:r>
                        <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rPr>
                        <a:t>Type</a:t>
                      </a:r>
                    </a:p>
                  </a:txBody>
                  <a:tcPr>
                    <a:solidFill>
                      <a:schemeClr val="accent2"/>
                    </a:solidFill>
                  </a:tcPr>
                </a:tc>
                <a:tc>
                  <a:txBody>
                    <a:bodyPr/>
                    <a:lstStyle/>
                    <a:p>
                      <a:pPr algn="ctr"/>
                      <a:r>
                        <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rPr>
                        <a:t>Protocol</a:t>
                      </a:r>
                    </a:p>
                  </a:txBody>
                  <a:tcPr>
                    <a:solidFill>
                      <a:schemeClr val="accent2"/>
                    </a:solidFill>
                  </a:tcPr>
                </a:tc>
                <a:tc>
                  <a:txBody>
                    <a:bodyPr/>
                    <a:lstStyle/>
                    <a:p>
                      <a:pPr algn="ctr"/>
                      <a:r>
                        <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rPr>
                        <a:t>Port Range</a:t>
                      </a:r>
                    </a:p>
                  </a:txBody>
                  <a:tcPr>
                    <a:solidFill>
                      <a:schemeClr val="accent2"/>
                    </a:solidFill>
                  </a:tcPr>
                </a:tc>
                <a:tc>
                  <a:txBody>
                    <a:bodyPr/>
                    <a:lstStyle/>
                    <a:p>
                      <a:pPr algn="ctr"/>
                      <a:r>
                        <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rPr>
                        <a:t>Source</a:t>
                      </a:r>
                    </a:p>
                  </a:txBody>
                  <a:tcPr>
                    <a:solidFill>
                      <a:schemeClr val="accent2"/>
                    </a:solidFill>
                  </a:tcPr>
                </a:tc>
                <a:tc>
                  <a:txBody>
                    <a:bodyPr/>
                    <a:lstStyle/>
                    <a:p>
                      <a:pPr algn="ctr"/>
                      <a:r>
                        <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rPr>
                        <a:t>Allow/Deny</a:t>
                      </a:r>
                    </a:p>
                  </a:txBody>
                  <a:tcPr>
                    <a:solidFill>
                      <a:schemeClr val="accent2"/>
                    </a:solidFill>
                  </a:tcPr>
                </a:tc>
                <a:extLst>
                  <a:ext uri="{0D108BD9-81ED-4DB2-BD59-A6C34878D82A}">
                    <a16:rowId xmlns:a16="http://schemas.microsoft.com/office/drawing/2014/main" xmlns="" val="14650053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t>100</a:t>
                      </a:r>
                    </a:p>
                  </a:txBody>
                  <a:tcPr/>
                </a:tc>
                <a:tc>
                  <a:txBody>
                    <a:bodyPr/>
                    <a:lstStyle/>
                    <a:p>
                      <a:pPr algn="ctr"/>
                      <a:r>
                        <a:rPr lang="en-US" sz="1800"/>
                        <a:t>HTTPS</a:t>
                      </a:r>
                    </a:p>
                  </a:txBody>
                  <a:tcPr/>
                </a:tc>
                <a:tc>
                  <a:txBody>
                    <a:bodyPr/>
                    <a:lstStyle/>
                    <a:p>
                      <a:pPr algn="ctr"/>
                      <a:r>
                        <a:rPr lang="en-US" sz="1800"/>
                        <a:t>TCP</a:t>
                      </a:r>
                    </a:p>
                  </a:txBody>
                  <a:tcPr/>
                </a:tc>
                <a:tc>
                  <a:txBody>
                    <a:bodyPr/>
                    <a:lstStyle/>
                    <a:p>
                      <a:pPr algn="ctr"/>
                      <a:r>
                        <a:rPr lang="en-US" sz="1800"/>
                        <a:t>443</a:t>
                      </a:r>
                    </a:p>
                  </a:txBody>
                  <a:tcPr/>
                </a:tc>
                <a:tc>
                  <a:txBody>
                    <a:bodyPr/>
                    <a:lstStyle/>
                    <a:p>
                      <a:pPr algn="ctr"/>
                      <a:r>
                        <a:rPr lang="en-US" sz="1800"/>
                        <a:t>0.0.0.0/0</a:t>
                      </a:r>
                    </a:p>
                  </a:txBody>
                  <a:tcPr/>
                </a:tc>
                <a:tc>
                  <a:txBody>
                    <a:bodyPr/>
                    <a:lstStyle/>
                    <a:p>
                      <a:pPr algn="ctr"/>
                      <a:r>
                        <a:rPr lang="en-US" sz="1800"/>
                        <a:t>ALLOW</a:t>
                      </a:r>
                    </a:p>
                  </a:txBody>
                  <a:tcPr/>
                </a:tc>
                <a:extLst>
                  <a:ext uri="{0D108BD9-81ED-4DB2-BD59-A6C34878D82A}">
                    <a16:rowId xmlns:a16="http://schemas.microsoft.com/office/drawing/2014/main" xmlns="" val="14980892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t>120</a:t>
                      </a:r>
                    </a:p>
                  </a:txBody>
                  <a:tcPr/>
                </a:tc>
                <a:tc>
                  <a:txBody>
                    <a:bodyPr/>
                    <a:lstStyle/>
                    <a:p>
                      <a:pPr algn="ctr"/>
                      <a:r>
                        <a:rPr lang="en-US" sz="1800"/>
                        <a:t>SSH</a:t>
                      </a:r>
                    </a:p>
                  </a:txBody>
                  <a:tcPr/>
                </a:tc>
                <a:tc>
                  <a:txBody>
                    <a:bodyPr/>
                    <a:lstStyle/>
                    <a:p>
                      <a:pPr algn="ctr"/>
                      <a:r>
                        <a:rPr lang="en-US" sz="1800"/>
                        <a:t>TCP</a:t>
                      </a:r>
                    </a:p>
                  </a:txBody>
                  <a:tcPr/>
                </a:tc>
                <a:tc>
                  <a:txBody>
                    <a:bodyPr/>
                    <a:lstStyle/>
                    <a:p>
                      <a:pPr algn="ctr"/>
                      <a:r>
                        <a:rPr lang="en-US" sz="1800"/>
                        <a:t>22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t>192.0.2.0/24</a:t>
                      </a:r>
                    </a:p>
                  </a:txBody>
                  <a:tcPr/>
                </a:tc>
                <a:tc>
                  <a:txBody>
                    <a:bodyPr/>
                    <a:lstStyle/>
                    <a:p>
                      <a:pPr algn="ctr"/>
                      <a:r>
                        <a:rPr lang="en-US" sz="1800"/>
                        <a:t>ALLOW</a:t>
                      </a:r>
                    </a:p>
                  </a:txBody>
                  <a:tcPr/>
                </a:tc>
                <a:extLst>
                  <a:ext uri="{0D108BD9-81ED-4DB2-BD59-A6C34878D82A}">
                    <a16:rowId xmlns:a16="http://schemas.microsoft.com/office/drawing/2014/main" xmlns="" val="118485596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t>*</a:t>
                      </a:r>
                    </a:p>
                  </a:txBody>
                  <a:tcPr/>
                </a:tc>
                <a:tc>
                  <a:txBody>
                    <a:bodyPr/>
                    <a:lstStyle/>
                    <a:p>
                      <a:pPr algn="ctr"/>
                      <a:r>
                        <a:rPr lang="en-US" sz="1800"/>
                        <a:t>All IPv4 traffic</a:t>
                      </a:r>
                    </a:p>
                  </a:txBody>
                  <a:tcPr/>
                </a:tc>
                <a:tc>
                  <a:txBody>
                    <a:bodyPr/>
                    <a:lstStyle/>
                    <a:p>
                      <a:pPr algn="ctr"/>
                      <a:r>
                        <a:rPr lang="en-US" sz="1800"/>
                        <a:t>All</a:t>
                      </a:r>
                    </a:p>
                  </a:txBody>
                  <a:tcPr/>
                </a:tc>
                <a:tc>
                  <a:txBody>
                    <a:bodyPr/>
                    <a:lstStyle/>
                    <a:p>
                      <a:pPr algn="ctr"/>
                      <a:r>
                        <a:rPr lang="en-US" sz="1800"/>
                        <a:t>All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t>0.0.0.0/0</a:t>
                      </a:r>
                    </a:p>
                  </a:txBody>
                  <a:tcPr/>
                </a:tc>
                <a:tc>
                  <a:txBody>
                    <a:bodyPr/>
                    <a:lstStyle/>
                    <a:p>
                      <a:pPr algn="ctr"/>
                      <a:r>
                        <a:rPr lang="en-US" sz="1800"/>
                        <a:t>DENY</a:t>
                      </a:r>
                    </a:p>
                  </a:txBody>
                  <a:tcPr/>
                </a:tc>
                <a:extLst>
                  <a:ext uri="{0D108BD9-81ED-4DB2-BD59-A6C34878D82A}">
                    <a16:rowId xmlns:a16="http://schemas.microsoft.com/office/drawing/2014/main" xmlns="" val="2329555055"/>
                  </a:ext>
                </a:extLst>
              </a:tr>
            </a:tbl>
          </a:graphicData>
        </a:graphic>
      </p:graphicFrame>
      <p:sp>
        <p:nvSpPr>
          <p:cNvPr id="9" name="TextBox 8">
            <a:extLst>
              <a:ext uri="{FF2B5EF4-FFF2-40B4-BE49-F238E27FC236}">
                <a16:creationId xmlns:a16="http://schemas.microsoft.com/office/drawing/2014/main" xmlns="" id="{983F014F-6F9A-6304-A71F-CD5E0D27C494}"/>
              </a:ext>
            </a:extLst>
          </p:cNvPr>
          <p:cNvSpPr txBox="1"/>
          <p:nvPr/>
        </p:nvSpPr>
        <p:spPr>
          <a:xfrm>
            <a:off x="655462" y="4433906"/>
            <a:ext cx="10881076" cy="369332"/>
          </a:xfrm>
          <a:prstGeom prst="rect">
            <a:avLst/>
          </a:prstGeom>
          <a:solidFill>
            <a:schemeClr val="tx1"/>
          </a:solidFill>
        </p:spPr>
        <p:txBody>
          <a:bodyPr wrap="square" rtlCol="0">
            <a:spAutoFit/>
          </a:bodyPr>
          <a:lstStyle/>
          <a:p>
            <a:pPr algn="ctr"/>
            <a:r>
              <a:rPr lang="en-US">
                <a:solidFill>
                  <a:schemeClr val="bg1"/>
                </a:solidFill>
              </a:rPr>
              <a:t>Outbound</a:t>
            </a:r>
          </a:p>
        </p:txBody>
      </p:sp>
      <p:graphicFrame>
        <p:nvGraphicFramePr>
          <p:cNvPr id="8" name="Table 7">
            <a:extLst>
              <a:ext uri="{FF2B5EF4-FFF2-40B4-BE49-F238E27FC236}">
                <a16:creationId xmlns:a16="http://schemas.microsoft.com/office/drawing/2014/main" xmlns="" id="{84C40675-8012-4FB1-8DBB-49A75D741B5A}"/>
              </a:ext>
            </a:extLst>
          </p:cNvPr>
          <p:cNvGraphicFramePr>
            <a:graphicFrameLocks noGrp="1"/>
          </p:cNvGraphicFramePr>
          <p:nvPr>
            <p:extLst>
              <p:ext uri="{D42A27DB-BD31-4B8C-83A1-F6EECF244321}">
                <p14:modId xmlns:p14="http://schemas.microsoft.com/office/powerpoint/2010/main" val="1240421836"/>
              </p:ext>
            </p:extLst>
          </p:nvPr>
        </p:nvGraphicFramePr>
        <p:xfrm>
          <a:off x="655462" y="4773024"/>
          <a:ext cx="10881076" cy="1483360"/>
        </p:xfrm>
        <a:graphic>
          <a:graphicData uri="http://schemas.openxmlformats.org/drawingml/2006/table">
            <a:tbl>
              <a:tblPr firstRow="1" bandRow="1">
                <a:tableStyleId>{5C22544A-7EE6-4342-B048-85BDC9FD1C3A}</a:tableStyleId>
              </a:tblPr>
              <a:tblGrid>
                <a:gridCol w="1032645">
                  <a:extLst>
                    <a:ext uri="{9D8B030D-6E8A-4147-A177-3AD203B41FA5}">
                      <a16:colId xmlns:a16="http://schemas.microsoft.com/office/drawing/2014/main" xmlns="" val="1178131056"/>
                    </a:ext>
                  </a:extLst>
                </a:gridCol>
                <a:gridCol w="1672934">
                  <a:extLst>
                    <a:ext uri="{9D8B030D-6E8A-4147-A177-3AD203B41FA5}">
                      <a16:colId xmlns:a16="http://schemas.microsoft.com/office/drawing/2014/main" xmlns="" val="1876459917"/>
                    </a:ext>
                  </a:extLst>
                </a:gridCol>
                <a:gridCol w="1629983">
                  <a:extLst>
                    <a:ext uri="{9D8B030D-6E8A-4147-A177-3AD203B41FA5}">
                      <a16:colId xmlns:a16="http://schemas.microsoft.com/office/drawing/2014/main" xmlns="" val="470111755"/>
                    </a:ext>
                  </a:extLst>
                </a:gridCol>
                <a:gridCol w="1966476">
                  <a:extLst>
                    <a:ext uri="{9D8B030D-6E8A-4147-A177-3AD203B41FA5}">
                      <a16:colId xmlns:a16="http://schemas.microsoft.com/office/drawing/2014/main" xmlns="" val="672005831"/>
                    </a:ext>
                  </a:extLst>
                </a:gridCol>
                <a:gridCol w="2405592">
                  <a:extLst>
                    <a:ext uri="{9D8B030D-6E8A-4147-A177-3AD203B41FA5}">
                      <a16:colId xmlns:a16="http://schemas.microsoft.com/office/drawing/2014/main" xmlns="" val="166126738"/>
                    </a:ext>
                  </a:extLst>
                </a:gridCol>
                <a:gridCol w="2173446">
                  <a:extLst>
                    <a:ext uri="{9D8B030D-6E8A-4147-A177-3AD203B41FA5}">
                      <a16:colId xmlns:a16="http://schemas.microsoft.com/office/drawing/2014/main" xmlns="" val="2652639887"/>
                    </a:ext>
                  </a:extLst>
                </a:gridCol>
              </a:tblGrid>
              <a:tr h="370840">
                <a:tc>
                  <a:txBody>
                    <a:bodyPr/>
                    <a:lstStyle/>
                    <a:p>
                      <a:pPr algn="ctr"/>
                      <a:r>
                        <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rPr>
                        <a:t>Rule</a:t>
                      </a:r>
                    </a:p>
                  </a:txBody>
                  <a:tcPr>
                    <a:solidFill>
                      <a:schemeClr val="accent2"/>
                    </a:solidFill>
                  </a:tcPr>
                </a:tc>
                <a:tc>
                  <a:txBody>
                    <a:bodyPr/>
                    <a:lstStyle/>
                    <a:p>
                      <a:pPr algn="ctr"/>
                      <a:r>
                        <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rPr>
                        <a:t>Type</a:t>
                      </a:r>
                    </a:p>
                  </a:txBody>
                  <a:tcPr>
                    <a:solidFill>
                      <a:schemeClr val="accent2"/>
                    </a:solidFill>
                  </a:tcPr>
                </a:tc>
                <a:tc>
                  <a:txBody>
                    <a:bodyPr/>
                    <a:lstStyle/>
                    <a:p>
                      <a:pPr algn="ctr"/>
                      <a:r>
                        <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rPr>
                        <a:t>Protocol</a:t>
                      </a:r>
                    </a:p>
                  </a:txBody>
                  <a:tcPr>
                    <a:solidFill>
                      <a:schemeClr val="accent2"/>
                    </a:solidFill>
                  </a:tcPr>
                </a:tc>
                <a:tc>
                  <a:txBody>
                    <a:bodyPr/>
                    <a:lstStyle/>
                    <a:p>
                      <a:pPr algn="ctr"/>
                      <a:r>
                        <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rPr>
                        <a:t>Port Range</a:t>
                      </a:r>
                    </a:p>
                  </a:txBody>
                  <a:tcPr>
                    <a:solidFill>
                      <a:schemeClr val="accent2"/>
                    </a:solidFill>
                  </a:tcPr>
                </a:tc>
                <a:tc>
                  <a:txBody>
                    <a:bodyPr/>
                    <a:lstStyle/>
                    <a:p>
                      <a:pPr algn="ctr"/>
                      <a:r>
                        <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rPr>
                        <a:t>Destination</a:t>
                      </a:r>
                    </a:p>
                  </a:txBody>
                  <a:tcPr>
                    <a:solidFill>
                      <a:schemeClr val="accent2"/>
                    </a:solidFill>
                  </a:tcPr>
                </a:tc>
                <a:tc>
                  <a:txBody>
                    <a:bodyPr/>
                    <a:lstStyle/>
                    <a:p>
                      <a:pPr algn="ctr"/>
                      <a:r>
                        <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rPr>
                        <a:t>Allow/Deny</a:t>
                      </a:r>
                    </a:p>
                  </a:txBody>
                  <a:tcPr>
                    <a:solidFill>
                      <a:schemeClr val="accent2"/>
                    </a:solidFill>
                  </a:tcPr>
                </a:tc>
                <a:extLst>
                  <a:ext uri="{0D108BD9-81ED-4DB2-BD59-A6C34878D82A}">
                    <a16:rowId xmlns:a16="http://schemas.microsoft.com/office/drawing/2014/main" xmlns="" val="14650053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t>100</a:t>
                      </a:r>
                    </a:p>
                  </a:txBody>
                  <a:tcPr/>
                </a:tc>
                <a:tc>
                  <a:txBody>
                    <a:bodyPr/>
                    <a:lstStyle/>
                    <a:p>
                      <a:pPr algn="ctr"/>
                      <a:r>
                        <a:rPr lang="en-US" sz="1800"/>
                        <a:t>HTTPS</a:t>
                      </a:r>
                    </a:p>
                  </a:txBody>
                  <a:tcPr/>
                </a:tc>
                <a:tc>
                  <a:txBody>
                    <a:bodyPr/>
                    <a:lstStyle/>
                    <a:p>
                      <a:pPr algn="ctr"/>
                      <a:r>
                        <a:rPr lang="en-US" sz="1800"/>
                        <a:t>TCP</a:t>
                      </a:r>
                    </a:p>
                  </a:txBody>
                  <a:tcPr/>
                </a:tc>
                <a:tc>
                  <a:txBody>
                    <a:bodyPr/>
                    <a:lstStyle/>
                    <a:p>
                      <a:pPr algn="ctr"/>
                      <a:r>
                        <a:rPr lang="en-US" sz="1800"/>
                        <a:t>443</a:t>
                      </a:r>
                    </a:p>
                  </a:txBody>
                  <a:tcPr/>
                </a:tc>
                <a:tc>
                  <a:txBody>
                    <a:bodyPr/>
                    <a:lstStyle/>
                    <a:p>
                      <a:pPr algn="ctr"/>
                      <a:r>
                        <a:rPr lang="en-US" sz="1800"/>
                        <a:t>0.0.0.0/0</a:t>
                      </a:r>
                    </a:p>
                  </a:txBody>
                  <a:tcPr/>
                </a:tc>
                <a:tc>
                  <a:txBody>
                    <a:bodyPr/>
                    <a:lstStyle/>
                    <a:p>
                      <a:pPr algn="ctr"/>
                      <a:r>
                        <a:rPr lang="en-US" sz="1800"/>
                        <a:t>ALLOW</a:t>
                      </a:r>
                    </a:p>
                  </a:txBody>
                  <a:tcPr/>
                </a:tc>
                <a:extLst>
                  <a:ext uri="{0D108BD9-81ED-4DB2-BD59-A6C34878D82A}">
                    <a16:rowId xmlns:a16="http://schemas.microsoft.com/office/drawing/2014/main" xmlns="" val="14980892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t>120</a:t>
                      </a:r>
                    </a:p>
                  </a:txBody>
                  <a:tcPr/>
                </a:tc>
                <a:tc>
                  <a:txBody>
                    <a:bodyPr/>
                    <a:lstStyle/>
                    <a:p>
                      <a:pPr algn="ctr"/>
                      <a:r>
                        <a:rPr lang="en-US" sz="1800"/>
                        <a:t>SSH</a:t>
                      </a:r>
                    </a:p>
                  </a:txBody>
                  <a:tcPr/>
                </a:tc>
                <a:tc>
                  <a:txBody>
                    <a:bodyPr/>
                    <a:lstStyle/>
                    <a:p>
                      <a:pPr algn="ctr"/>
                      <a:r>
                        <a:rPr lang="en-US" sz="1800"/>
                        <a:t>TCP</a:t>
                      </a:r>
                    </a:p>
                  </a:txBody>
                  <a:tcPr/>
                </a:tc>
                <a:tc>
                  <a:txBody>
                    <a:bodyPr/>
                    <a:lstStyle/>
                    <a:p>
                      <a:pPr algn="ctr"/>
                      <a:r>
                        <a:rPr lang="en-US" sz="1800"/>
                        <a:t>22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t>192.0.2.0/24</a:t>
                      </a:r>
                    </a:p>
                  </a:txBody>
                  <a:tcPr/>
                </a:tc>
                <a:tc>
                  <a:txBody>
                    <a:bodyPr/>
                    <a:lstStyle/>
                    <a:p>
                      <a:pPr algn="ctr"/>
                      <a:r>
                        <a:rPr lang="en-US" sz="1800"/>
                        <a:t>ALLOW</a:t>
                      </a:r>
                    </a:p>
                  </a:txBody>
                  <a:tcPr/>
                </a:tc>
                <a:extLst>
                  <a:ext uri="{0D108BD9-81ED-4DB2-BD59-A6C34878D82A}">
                    <a16:rowId xmlns:a16="http://schemas.microsoft.com/office/drawing/2014/main" xmlns="" val="118485596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t>*</a:t>
                      </a:r>
                    </a:p>
                  </a:txBody>
                  <a:tcPr/>
                </a:tc>
                <a:tc>
                  <a:txBody>
                    <a:bodyPr/>
                    <a:lstStyle/>
                    <a:p>
                      <a:pPr algn="ctr"/>
                      <a:r>
                        <a:rPr lang="en-US" sz="1800"/>
                        <a:t>All IPv4 traffic</a:t>
                      </a:r>
                    </a:p>
                  </a:txBody>
                  <a:tcPr/>
                </a:tc>
                <a:tc>
                  <a:txBody>
                    <a:bodyPr/>
                    <a:lstStyle/>
                    <a:p>
                      <a:pPr algn="ctr"/>
                      <a:r>
                        <a:rPr lang="en-US" sz="1800"/>
                        <a:t>All</a:t>
                      </a:r>
                    </a:p>
                  </a:txBody>
                  <a:tcPr/>
                </a:tc>
                <a:tc>
                  <a:txBody>
                    <a:bodyPr/>
                    <a:lstStyle/>
                    <a:p>
                      <a:pPr algn="ctr"/>
                      <a:r>
                        <a:rPr lang="en-US" sz="1800"/>
                        <a:t>All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t>0.0.0.0/0</a:t>
                      </a:r>
                    </a:p>
                  </a:txBody>
                  <a:tcPr/>
                </a:tc>
                <a:tc>
                  <a:txBody>
                    <a:bodyPr/>
                    <a:lstStyle/>
                    <a:p>
                      <a:pPr algn="ctr"/>
                      <a:r>
                        <a:rPr lang="en-US" sz="1800"/>
                        <a:t>DENY</a:t>
                      </a:r>
                    </a:p>
                  </a:txBody>
                  <a:tcPr/>
                </a:tc>
                <a:extLst>
                  <a:ext uri="{0D108BD9-81ED-4DB2-BD59-A6C34878D82A}">
                    <a16:rowId xmlns:a16="http://schemas.microsoft.com/office/drawing/2014/main" xmlns="" val="2329555055"/>
                  </a:ext>
                </a:extLst>
              </a:tr>
            </a:tbl>
          </a:graphicData>
        </a:graphic>
      </p:graphicFrame>
    </p:spTree>
    <p:custDataLst>
      <p:tags r:id="rId1"/>
    </p:custDataLst>
    <p:extLst>
      <p:ext uri="{BB962C8B-B14F-4D97-AF65-F5344CB8AC3E}">
        <p14:creationId xmlns:p14="http://schemas.microsoft.com/office/powerpoint/2010/main" val="287067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318EC40-1BF6-0DAC-1325-A020BAE6E2C3}"/>
              </a:ext>
            </a:extLst>
          </p:cNvPr>
          <p:cNvSpPr>
            <a:spLocks noGrp="1"/>
          </p:cNvSpPr>
          <p:nvPr>
            <p:ph type="sldNum" sz="quarter" idx="20"/>
          </p:nvPr>
        </p:nvSpPr>
        <p:spPr/>
        <p:txBody>
          <a:bodyPr/>
          <a:lstStyle/>
          <a:p>
            <a:fld id="{930176A1-BCF0-4712-97A6-6B495F55390B}" type="slidenum">
              <a:rPr lang="en-US" smtClean="0"/>
              <a:pPr/>
              <a:t>12</a:t>
            </a:fld>
            <a:endParaRPr lang="en-US"/>
          </a:p>
        </p:txBody>
      </p:sp>
      <p:sp>
        <p:nvSpPr>
          <p:cNvPr id="2" name="Title 1"/>
          <p:cNvSpPr>
            <a:spLocks noGrp="1"/>
          </p:cNvSpPr>
          <p:nvPr>
            <p:ph type="title"/>
          </p:nvPr>
        </p:nvSpPr>
        <p:spPr/>
        <p:txBody>
          <a:bodyPr/>
          <a:lstStyle/>
          <a:p>
            <a:r>
              <a:rPr lang="en-US"/>
              <a:t>Security groups versus network ACLs</a:t>
            </a:r>
          </a:p>
        </p:txBody>
      </p:sp>
      <p:graphicFrame>
        <p:nvGraphicFramePr>
          <p:cNvPr id="90" name="Table Placeholder 3">
            <a:extLst>
              <a:ext uri="{FF2B5EF4-FFF2-40B4-BE49-F238E27FC236}">
                <a16:creationId xmlns:a16="http://schemas.microsoft.com/office/drawing/2014/main" xmlns="" id="{1FF24677-BDFF-490F-8D5F-2812EF27C2E0}"/>
              </a:ext>
            </a:extLst>
          </p:cNvPr>
          <p:cNvGraphicFramePr>
            <a:graphicFrameLocks/>
          </p:cNvGraphicFramePr>
          <p:nvPr>
            <p:extLst>
              <p:ext uri="{D42A27DB-BD31-4B8C-83A1-F6EECF244321}">
                <p14:modId xmlns:p14="http://schemas.microsoft.com/office/powerpoint/2010/main" val="428258917"/>
              </p:ext>
            </p:extLst>
          </p:nvPr>
        </p:nvGraphicFramePr>
        <p:xfrm>
          <a:off x="222931" y="1554723"/>
          <a:ext cx="11746138" cy="3449491"/>
        </p:xfrm>
        <a:graphic>
          <a:graphicData uri="http://schemas.openxmlformats.org/drawingml/2006/table">
            <a:tbl>
              <a:tblPr firstRow="1" bandRow="1"/>
              <a:tblGrid>
                <a:gridCol w="2378869">
                  <a:extLst>
                    <a:ext uri="{9D8B030D-6E8A-4147-A177-3AD203B41FA5}">
                      <a16:colId xmlns:a16="http://schemas.microsoft.com/office/drawing/2014/main" xmlns="" val="20000"/>
                    </a:ext>
                  </a:extLst>
                </a:gridCol>
                <a:gridCol w="4472962">
                  <a:extLst>
                    <a:ext uri="{9D8B030D-6E8A-4147-A177-3AD203B41FA5}">
                      <a16:colId xmlns:a16="http://schemas.microsoft.com/office/drawing/2014/main" xmlns="" val="20001"/>
                    </a:ext>
                  </a:extLst>
                </a:gridCol>
                <a:gridCol w="4894307">
                  <a:extLst>
                    <a:ext uri="{9D8B030D-6E8A-4147-A177-3AD203B41FA5}">
                      <a16:colId xmlns:a16="http://schemas.microsoft.com/office/drawing/2014/main" xmlns="" val="20002"/>
                    </a:ext>
                  </a:extLst>
                </a:gridCol>
              </a:tblGrid>
              <a:tr h="651809">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2000" b="1" i="0">
                          <a:solidFill>
                            <a:schemeClr val="tx1"/>
                          </a:solidFill>
                          <a:latin typeface="+mn-lt"/>
                          <a:ea typeface="Amazon Ember Light" panose="020B0403020204020204" pitchFamily="34" charset="0"/>
                          <a:cs typeface="Amazon Ember Light" panose="020B0403020204020204" pitchFamily="34" charset="0"/>
                        </a:rPr>
                        <a:t>Attribute</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2000" b="1" i="0">
                          <a:solidFill>
                            <a:schemeClr val="tx1"/>
                          </a:solidFill>
                          <a:latin typeface="+mn-lt"/>
                          <a:ea typeface="Amazon Ember Light" panose="020B0403020204020204" pitchFamily="34" charset="0"/>
                          <a:cs typeface="Amazon Ember Light" panose="020B0403020204020204" pitchFamily="34" charset="0"/>
                        </a:rPr>
                        <a:t>Security Groups</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2000" b="1" i="0">
                          <a:solidFill>
                            <a:schemeClr val="tx1"/>
                          </a:solidFill>
                          <a:latin typeface="+mn-lt"/>
                          <a:ea typeface="Amazon Ember Light" panose="020B0403020204020204" pitchFamily="34" charset="0"/>
                          <a:cs typeface="Amazon Ember Light" panose="020B0403020204020204" pitchFamily="34" charset="0"/>
                        </a:rPr>
                        <a:t>Network ACLs</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extLst>
                  <a:ext uri="{0D108BD9-81ED-4DB2-BD59-A6C34878D82A}">
                    <a16:rowId xmlns:a16="http://schemas.microsoft.com/office/drawing/2014/main" xmlns="" val="10000"/>
                  </a:ext>
                </a:extLst>
              </a:tr>
              <a:tr h="65180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2000" b="0" i="0">
                          <a:solidFill>
                            <a:srgbClr val="232F3E"/>
                          </a:solidFill>
                          <a:latin typeface="+mn-lt"/>
                          <a:ea typeface="Amazon Ember Light" panose="020B0403020204020204" pitchFamily="34" charset="0"/>
                          <a:cs typeface="Amazon Ember Light" panose="020B0403020204020204" pitchFamily="34" charset="0"/>
                        </a:rPr>
                        <a:t>Scope</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2000" b="0" i="0">
                          <a:solidFill>
                            <a:srgbClr val="232F3E"/>
                          </a:solidFill>
                          <a:latin typeface="+mn-lt"/>
                          <a:ea typeface="Amazon Ember Light" panose="020B0403020204020204" pitchFamily="34" charset="0"/>
                          <a:cs typeface="Amazon Ember Light" panose="020B0403020204020204" pitchFamily="34" charset="0"/>
                        </a:rPr>
                        <a:t>Instance level</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2000" b="0" i="0">
                          <a:solidFill>
                            <a:srgbClr val="232F3E"/>
                          </a:solidFill>
                          <a:latin typeface="+mn-lt"/>
                          <a:ea typeface="Amazon Ember Light" panose="020B0403020204020204" pitchFamily="34" charset="0"/>
                          <a:cs typeface="Amazon Ember Light" panose="020B0403020204020204" pitchFamily="34" charset="0"/>
                        </a:rPr>
                        <a:t>Subnet level</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xmlns="" val="10001"/>
                  </a:ext>
                </a:extLst>
              </a:tr>
              <a:tr h="65180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0" i="0">
                          <a:solidFill>
                            <a:srgbClr val="232F3E"/>
                          </a:solidFill>
                          <a:latin typeface="+mn-lt"/>
                          <a:ea typeface="Amazon Ember Light" panose="020B0403020204020204" pitchFamily="34" charset="0"/>
                          <a:cs typeface="Amazon Ember Light" panose="020B0403020204020204" pitchFamily="34" charset="0"/>
                        </a:rPr>
                        <a:t>Supported Rules</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0" i="0">
                          <a:solidFill>
                            <a:srgbClr val="232F3E"/>
                          </a:solidFill>
                          <a:latin typeface="+mn-lt"/>
                          <a:ea typeface="Amazon Ember Light" panose="020B0403020204020204" pitchFamily="34" charset="0"/>
                          <a:cs typeface="Amazon Ember Light" panose="020B0403020204020204" pitchFamily="34" charset="0"/>
                        </a:rPr>
                        <a:t>Allow rules only</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0" i="0">
                          <a:solidFill>
                            <a:srgbClr val="232F3E"/>
                          </a:solidFill>
                          <a:latin typeface="+mn-lt"/>
                          <a:ea typeface="Amazon Ember Light" panose="020B0403020204020204" pitchFamily="34" charset="0"/>
                          <a:cs typeface="Amazon Ember Light" panose="020B0403020204020204" pitchFamily="34" charset="0"/>
                        </a:rPr>
                        <a:t>Allow and deny rules</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2"/>
                  </a:ext>
                </a:extLst>
              </a:tr>
              <a:tr h="65180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0" i="0">
                          <a:solidFill>
                            <a:srgbClr val="232F3E"/>
                          </a:solidFill>
                          <a:latin typeface="+mn-lt"/>
                          <a:ea typeface="Amazon Ember Light" panose="020B0403020204020204" pitchFamily="34" charset="0"/>
                          <a:cs typeface="Amazon Ember Light" panose="020B0403020204020204" pitchFamily="34" charset="0"/>
                        </a:rPr>
                        <a:t>State</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0" i="0" dirty="0">
                          <a:solidFill>
                            <a:srgbClr val="232F3E"/>
                          </a:solidFill>
                          <a:latin typeface="+mn-lt"/>
                          <a:ea typeface="Amazon Ember Light" panose="020B0403020204020204" pitchFamily="34" charset="0"/>
                          <a:cs typeface="Amazon Ember Light" panose="020B0403020204020204" pitchFamily="34" charset="0"/>
                        </a:rPr>
                        <a:t>Stateful (return traffic is automatically allowed, regardless of rules)</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0" i="0">
                          <a:solidFill>
                            <a:srgbClr val="232F3E"/>
                          </a:solidFill>
                          <a:latin typeface="+mn-lt"/>
                          <a:ea typeface="Amazon Ember Light" panose="020B0403020204020204" pitchFamily="34" charset="0"/>
                          <a:cs typeface="Amazon Ember Light" panose="020B0403020204020204" pitchFamily="34" charset="0"/>
                        </a:rPr>
                        <a:t>Stateless (return traffic must be explicitly allowed by rules)</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xmlns="" val="10003"/>
                  </a:ext>
                </a:extLst>
              </a:tr>
              <a:tr h="65180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0" i="0">
                          <a:solidFill>
                            <a:srgbClr val="232F3E"/>
                          </a:solidFill>
                          <a:latin typeface="+mn-lt"/>
                          <a:ea typeface="Amazon Ember Light" panose="020B0403020204020204" pitchFamily="34" charset="0"/>
                          <a:cs typeface="Amazon Ember Light" panose="020B0403020204020204" pitchFamily="34" charset="0"/>
                        </a:rPr>
                        <a:t>Order of Rules</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0" i="0">
                          <a:solidFill>
                            <a:srgbClr val="232F3E"/>
                          </a:solidFill>
                          <a:latin typeface="+mn-lt"/>
                          <a:ea typeface="Amazon Ember Light" panose="020B0403020204020204" pitchFamily="34" charset="0"/>
                          <a:cs typeface="Amazon Ember Light" panose="020B0403020204020204" pitchFamily="34" charset="0"/>
                        </a:rPr>
                        <a:t>All rules are evaluated before decision to allow traffic</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0" i="0" dirty="0">
                          <a:solidFill>
                            <a:srgbClr val="232F3E"/>
                          </a:solidFill>
                          <a:latin typeface="+mn-lt"/>
                          <a:ea typeface="Amazon Ember Light" panose="020B0403020204020204" pitchFamily="34" charset="0"/>
                          <a:cs typeface="Amazon Ember Light" panose="020B0403020204020204" pitchFamily="34" charset="0"/>
                        </a:rPr>
                        <a:t>Rules are evaluated in number order </a:t>
                      </a:r>
                      <a:r>
                        <a:rPr lang="en-US" sz="2000" b="0" i="0" kern="1200" dirty="0">
                          <a:solidFill>
                            <a:srgbClr val="232F3E"/>
                          </a:solidFill>
                          <a:latin typeface="+mn-lt"/>
                          <a:ea typeface="Amazon Ember Light" panose="020B0403020204020204" pitchFamily="34" charset="0"/>
                          <a:cs typeface="Amazon Ember Light" panose="020B0403020204020204" pitchFamily="34" charset="0"/>
                        </a:rPr>
                        <a:t>before decision to allow traffic</a:t>
                      </a:r>
                      <a:endParaRPr lang="en-US" sz="2000" b="0" i="0" dirty="0">
                        <a:solidFill>
                          <a:srgbClr val="232F3E"/>
                        </a:solidFill>
                        <a:latin typeface="+mn-lt"/>
                        <a:ea typeface="Amazon Ember Light" panose="020B0403020204020204" pitchFamily="34" charset="0"/>
                        <a:cs typeface="Amazon Ember Light" panose="020B0403020204020204" pitchFamily="34" charset="0"/>
                      </a:endParaRP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4"/>
                  </a:ext>
                </a:extLst>
              </a:tr>
            </a:tbl>
          </a:graphicData>
        </a:graphic>
      </p:graphicFrame>
    </p:spTree>
    <p:custDataLst>
      <p:tags r:id="rId1"/>
    </p:custDataLst>
    <p:extLst>
      <p:ext uri="{BB962C8B-B14F-4D97-AF65-F5344CB8AC3E}">
        <p14:creationId xmlns:p14="http://schemas.microsoft.com/office/powerpoint/2010/main" val="3896686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406E8B36-A7F8-3F48-8D41-4C8D5BF9F3EB}"/>
              </a:ext>
              <a:ext uri="{C183D7F6-B498-43B3-948B-1728B52AA6E4}">
                <adec:decorative xmlns:adec="http://schemas.microsoft.com/office/drawing/2017/decorative" xmlns="" val="0"/>
              </a:ext>
            </a:extLst>
          </p:cNvPr>
          <p:cNvSpPr>
            <a:spLocks noGrp="1"/>
          </p:cNvSpPr>
          <p:nvPr>
            <p:ph type="sldNum" sz="quarter" idx="20"/>
          </p:nvPr>
        </p:nvSpPr>
        <p:spPr/>
        <p:txBody>
          <a:bodyPr/>
          <a:lstStyle/>
          <a:p>
            <a:fld id="{B6A95138-A96E-2F42-A959-2EFD44FE4AB7}" type="slidenum">
              <a:rPr lang="en-US" smtClean="0"/>
              <a:pPr/>
              <a:t>13</a:t>
            </a:fld>
            <a:endParaRPr lang="en-US" dirty="0"/>
          </a:p>
        </p:txBody>
      </p:sp>
      <p:sp>
        <p:nvSpPr>
          <p:cNvPr id="3" name="Title 2">
            <a:extLst>
              <a:ext uri="{FF2B5EF4-FFF2-40B4-BE49-F238E27FC236}">
                <a16:creationId xmlns:a16="http://schemas.microsoft.com/office/drawing/2014/main" xmlns="" id="{34A9215D-56A1-C14C-8D1D-ECD06964D449}"/>
              </a:ext>
            </a:extLst>
          </p:cNvPr>
          <p:cNvSpPr>
            <a:spLocks noGrp="1"/>
          </p:cNvSpPr>
          <p:nvPr>
            <p:ph type="ctrTitle"/>
          </p:nvPr>
        </p:nvSpPr>
        <p:spPr/>
        <p:txBody>
          <a:bodyPr/>
          <a:lstStyle/>
          <a:p>
            <a:r>
              <a:rPr lang="en-US">
                <a:latin typeface="+mj-lt"/>
              </a:rPr>
              <a:t>Section 4 key takeaways</a:t>
            </a:r>
          </a:p>
        </p:txBody>
      </p:sp>
      <p:sp>
        <p:nvSpPr>
          <p:cNvPr id="5" name="Content Placeholder 4">
            <a:extLst>
              <a:ext uri="{FF2B5EF4-FFF2-40B4-BE49-F238E27FC236}">
                <a16:creationId xmlns:a16="http://schemas.microsoft.com/office/drawing/2014/main" xmlns="" id="{5DED86B2-95F3-E144-93EC-D7312615DDBA}"/>
              </a:ext>
            </a:extLst>
          </p:cNvPr>
          <p:cNvSpPr>
            <a:spLocks noGrp="1"/>
          </p:cNvSpPr>
          <p:nvPr>
            <p:ph type="body" idx="1"/>
          </p:nvPr>
        </p:nvSpPr>
        <p:spPr/>
        <p:txBody>
          <a:bodyPr/>
          <a:lstStyle/>
          <a:p>
            <a:pPr algn="just"/>
            <a:r>
              <a:rPr lang="en-US" dirty="0">
                <a:latin typeface="+mn-lt"/>
              </a:rPr>
              <a:t>Build security into your VPC architecture:</a:t>
            </a:r>
          </a:p>
          <a:p>
            <a:pPr lvl="1" algn="just"/>
            <a:endParaRPr lang="en-US" dirty="0" smtClean="0">
              <a:solidFill>
                <a:srgbClr val="333399"/>
              </a:solidFill>
              <a:latin typeface="+mn-lt"/>
            </a:endParaRPr>
          </a:p>
          <a:p>
            <a:pPr lvl="1" algn="just"/>
            <a:r>
              <a:rPr lang="en-US" dirty="0" smtClean="0">
                <a:solidFill>
                  <a:srgbClr val="333399"/>
                </a:solidFill>
                <a:latin typeface="+mn-lt"/>
              </a:rPr>
              <a:t>Isolate </a:t>
            </a:r>
            <a:r>
              <a:rPr lang="en-US" dirty="0">
                <a:solidFill>
                  <a:srgbClr val="333399"/>
                </a:solidFill>
                <a:latin typeface="+mn-lt"/>
              </a:rPr>
              <a:t>subnets </a:t>
            </a:r>
            <a:r>
              <a:rPr lang="en-US" dirty="0">
                <a:latin typeface="+mn-lt"/>
              </a:rPr>
              <a:t>if possible.</a:t>
            </a:r>
          </a:p>
          <a:p>
            <a:pPr lvl="1" algn="just"/>
            <a:endParaRPr lang="en-US" dirty="0" smtClean="0">
              <a:latin typeface="+mn-lt"/>
            </a:endParaRPr>
          </a:p>
          <a:p>
            <a:pPr lvl="1" algn="just"/>
            <a:r>
              <a:rPr lang="en-US" dirty="0" smtClean="0">
                <a:latin typeface="+mn-lt"/>
              </a:rPr>
              <a:t>Choose </a:t>
            </a:r>
            <a:r>
              <a:rPr lang="en-US" dirty="0">
                <a:latin typeface="+mn-lt"/>
              </a:rPr>
              <a:t>the </a:t>
            </a:r>
            <a:r>
              <a:rPr lang="en-US" dirty="0">
                <a:solidFill>
                  <a:srgbClr val="333399"/>
                </a:solidFill>
                <a:latin typeface="+mn-lt"/>
              </a:rPr>
              <a:t>appropriate gateway</a:t>
            </a:r>
            <a:r>
              <a:rPr lang="en-US" dirty="0">
                <a:latin typeface="+mn-lt"/>
              </a:rPr>
              <a:t> device or VPN connection for your needs.</a:t>
            </a:r>
          </a:p>
          <a:p>
            <a:pPr lvl="1" algn="just"/>
            <a:endParaRPr lang="en-US" dirty="0" smtClean="0">
              <a:latin typeface="+mn-lt"/>
            </a:endParaRPr>
          </a:p>
          <a:p>
            <a:pPr lvl="1" algn="just"/>
            <a:r>
              <a:rPr lang="en-US" dirty="0" smtClean="0">
                <a:latin typeface="+mn-lt"/>
              </a:rPr>
              <a:t>Use </a:t>
            </a:r>
            <a:r>
              <a:rPr lang="en-US" dirty="0">
                <a:solidFill>
                  <a:srgbClr val="333399"/>
                </a:solidFill>
                <a:latin typeface="+mn-lt"/>
              </a:rPr>
              <a:t>firewalls</a:t>
            </a:r>
            <a:r>
              <a:rPr lang="en-US" dirty="0">
                <a:latin typeface="+mn-lt"/>
              </a:rPr>
              <a:t>.</a:t>
            </a:r>
          </a:p>
          <a:p>
            <a:pPr algn="just"/>
            <a:endParaRPr lang="en-US" dirty="0" smtClean="0">
              <a:latin typeface="+mn-lt"/>
            </a:endParaRPr>
          </a:p>
          <a:p>
            <a:pPr algn="just"/>
            <a:r>
              <a:rPr lang="en-US" dirty="0" smtClean="0">
                <a:latin typeface="+mn-lt"/>
              </a:rPr>
              <a:t>Security </a:t>
            </a:r>
            <a:r>
              <a:rPr lang="en-US" dirty="0">
                <a:latin typeface="+mn-lt"/>
              </a:rPr>
              <a:t>groups and network ACLs are </a:t>
            </a:r>
            <a:r>
              <a:rPr lang="en-US" dirty="0">
                <a:solidFill>
                  <a:srgbClr val="333399"/>
                </a:solidFill>
                <a:latin typeface="+mn-lt"/>
              </a:rPr>
              <a:t>firewall</a:t>
            </a:r>
            <a:r>
              <a:rPr lang="en-US" dirty="0">
                <a:latin typeface="+mn-lt"/>
              </a:rPr>
              <a:t> options that you can use to secure your VPC.</a:t>
            </a:r>
          </a:p>
        </p:txBody>
      </p:sp>
      <p:pic>
        <p:nvPicPr>
          <p:cNvPr id="6" name="Picture Placeholder 6">
            <a:extLst>
              <a:ext uri="{FF2B5EF4-FFF2-40B4-BE49-F238E27FC236}">
                <a16:creationId xmlns:a16="http://schemas.microsoft.com/office/drawing/2014/main" xmlns="" id="{DF245F4B-F83C-4547-948B-29463175E4C7}"/>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1890042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xmlns="" id="{C6DCB4B3-930A-EE42-959B-6BA4FAD5D53A}"/>
              </a:ext>
              <a:ext uri="{C183D7F6-B498-43B3-948B-1728B52AA6E4}">
                <adec:decorative xmlns:adec="http://schemas.microsoft.com/office/drawing/2017/decorative" xmlns="" val="0"/>
              </a:ext>
            </a:extLst>
          </p:cNvPr>
          <p:cNvSpPr>
            <a:spLocks noGrp="1"/>
          </p:cNvSpPr>
          <p:nvPr>
            <p:ph type="sldNum" sz="quarter" idx="20"/>
          </p:nvPr>
        </p:nvSpPr>
        <p:spPr/>
        <p:txBody>
          <a:bodyPr/>
          <a:lstStyle/>
          <a:p>
            <a:fld id="{B6A95138-A96E-2F42-A959-2EFD44FE4AB7}" type="slidenum">
              <a:rPr lang="en-US" smtClean="0"/>
              <a:pPr/>
              <a:t>14</a:t>
            </a:fld>
            <a:endParaRPr lang="en-US"/>
          </a:p>
        </p:txBody>
      </p:sp>
      <p:sp>
        <p:nvSpPr>
          <p:cNvPr id="2" name="Title 1"/>
          <p:cNvSpPr>
            <a:spLocks noGrp="1"/>
          </p:cNvSpPr>
          <p:nvPr>
            <p:ph type="ctrTitle"/>
          </p:nvPr>
        </p:nvSpPr>
        <p:spPr/>
        <p:txBody>
          <a:bodyPr>
            <a:noAutofit/>
          </a:bodyPr>
          <a:lstStyle/>
          <a:p>
            <a:r>
              <a:rPr lang="en-US">
                <a:latin typeface="+mj-lt"/>
              </a:rPr>
              <a:t>Lab 2: </a:t>
            </a:r>
            <a:br>
              <a:rPr lang="en-US">
                <a:latin typeface="+mj-lt"/>
              </a:rPr>
            </a:br>
            <a:r>
              <a:rPr lang="en-US">
                <a:latin typeface="+mj-lt"/>
              </a:rPr>
              <a:t>Build Your VPC and Launch a Web Server</a:t>
            </a:r>
          </a:p>
        </p:txBody>
      </p:sp>
      <p:pic>
        <p:nvPicPr>
          <p:cNvPr id="11" name="Content Placeholder 3">
            <a:extLst>
              <a:ext uri="{FF2B5EF4-FFF2-40B4-BE49-F238E27FC236}">
                <a16:creationId xmlns:a16="http://schemas.microsoft.com/office/drawing/2014/main" xmlns="" id="{6423631E-AD82-9743-8C78-CFE5440F9411}"/>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715000" y="1593453"/>
            <a:ext cx="5295104" cy="3657600"/>
          </a:xfrm>
          <a:prstGeom prst="rect">
            <a:avLst/>
          </a:prstGeom>
        </p:spPr>
      </p:pic>
    </p:spTree>
    <p:custDataLst>
      <p:tags r:id="rId1"/>
    </p:custDataLst>
    <p:extLst>
      <p:ext uri="{BB962C8B-B14F-4D97-AF65-F5344CB8AC3E}">
        <p14:creationId xmlns:p14="http://schemas.microsoft.com/office/powerpoint/2010/main" val="3570510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D0C74FD2-4162-974A-ACE5-D8EAA158A133}"/>
              </a:ext>
              <a:ext uri="{C183D7F6-B498-43B3-948B-1728B52AA6E4}">
                <adec:decorative xmlns:adec="http://schemas.microsoft.com/office/drawing/2017/decorative" xmlns="" val="0"/>
              </a:ext>
            </a:extLst>
          </p:cNvPr>
          <p:cNvSpPr>
            <a:spLocks noGrp="1"/>
          </p:cNvSpPr>
          <p:nvPr>
            <p:ph type="sldNum" sz="quarter" idx="20"/>
          </p:nvPr>
        </p:nvSpPr>
        <p:spPr/>
        <p:txBody>
          <a:bodyPr/>
          <a:lstStyle/>
          <a:p>
            <a:fld id="{B6A95138-A96E-2F42-A959-2EFD44FE4AB7}" type="slidenum">
              <a:rPr lang="en-US" smtClean="0"/>
              <a:t>15</a:t>
            </a:fld>
            <a:endParaRPr lang="en-US" dirty="0"/>
          </a:p>
        </p:txBody>
      </p:sp>
      <p:sp>
        <p:nvSpPr>
          <p:cNvPr id="2" name="Title 1"/>
          <p:cNvSpPr>
            <a:spLocks noGrp="1"/>
          </p:cNvSpPr>
          <p:nvPr>
            <p:ph type="title"/>
          </p:nvPr>
        </p:nvSpPr>
        <p:spPr/>
        <p:txBody>
          <a:bodyPr/>
          <a:lstStyle/>
          <a:p>
            <a:r>
              <a:rPr lang="en-US">
                <a:latin typeface="+mj-lt"/>
              </a:rPr>
              <a:t>Lab 2: Scenario</a:t>
            </a:r>
          </a:p>
        </p:txBody>
      </p:sp>
      <p:sp>
        <p:nvSpPr>
          <p:cNvPr id="3" name="Content Placeholder 2"/>
          <p:cNvSpPr>
            <a:spLocks noGrp="1"/>
          </p:cNvSpPr>
          <p:nvPr>
            <p:ph sz="quarter" idx="21"/>
          </p:nvPr>
        </p:nvSpPr>
        <p:spPr/>
        <p:txBody>
          <a:bodyPr>
            <a:normAutofit/>
          </a:bodyPr>
          <a:lstStyle/>
          <a:p>
            <a:pPr marL="0" lvl="1" indent="0" algn="just">
              <a:spcBef>
                <a:spcPts val="1800"/>
              </a:spcBef>
              <a:spcAft>
                <a:spcPts val="800"/>
              </a:spcAft>
              <a:buNone/>
            </a:pPr>
            <a:r>
              <a:rPr lang="en-US" sz="2800" dirty="0">
                <a:latin typeface="+mn-lt"/>
              </a:rPr>
              <a:t>In this lab, you use Amazon VPC to </a:t>
            </a:r>
            <a:r>
              <a:rPr lang="en-US" sz="2800" dirty="0">
                <a:solidFill>
                  <a:schemeClr val="accent6"/>
                </a:solidFill>
                <a:latin typeface="+mn-lt"/>
              </a:rPr>
              <a:t>create your own VPC </a:t>
            </a:r>
            <a:r>
              <a:rPr lang="en-US" sz="2800" dirty="0">
                <a:latin typeface="+mn-lt"/>
              </a:rPr>
              <a:t>and add some components to produce a customized network. You </a:t>
            </a:r>
            <a:r>
              <a:rPr lang="en-US" sz="2800" dirty="0">
                <a:solidFill>
                  <a:schemeClr val="accent6"/>
                </a:solidFill>
                <a:latin typeface="+mn-lt"/>
              </a:rPr>
              <a:t>create a security group </a:t>
            </a:r>
            <a:r>
              <a:rPr lang="en-US" sz="2800" dirty="0">
                <a:latin typeface="+mn-lt"/>
              </a:rPr>
              <a:t>for your VPC. You also </a:t>
            </a:r>
            <a:r>
              <a:rPr lang="en-US" sz="2800" dirty="0">
                <a:solidFill>
                  <a:schemeClr val="accent6"/>
                </a:solidFill>
                <a:latin typeface="+mn-lt"/>
              </a:rPr>
              <a:t>create an EC2 instance and configure it </a:t>
            </a:r>
            <a:r>
              <a:rPr lang="en-US" sz="2800" dirty="0">
                <a:latin typeface="+mn-lt"/>
              </a:rPr>
              <a:t>to run a web server and to use the security group. You then launch the EC2 instance into the VPC.</a:t>
            </a:r>
          </a:p>
        </p:txBody>
      </p:sp>
      <p:pic>
        <p:nvPicPr>
          <p:cNvPr id="8" name="Graphic 7">
            <a:extLst>
              <a:ext uri="{FF2B5EF4-FFF2-40B4-BE49-F238E27FC236}">
                <a16:creationId xmlns:a16="http://schemas.microsoft.com/office/drawing/2014/main" xmlns="" id="{E492C4CC-206D-45F4-B279-B43B59A4868C}"/>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219575" y="4074125"/>
            <a:ext cx="914400" cy="914400"/>
          </a:xfrm>
          <a:prstGeom prst="rect">
            <a:avLst/>
          </a:prstGeom>
        </p:spPr>
      </p:pic>
      <p:sp>
        <p:nvSpPr>
          <p:cNvPr id="10" name="TextBox 9">
            <a:extLst>
              <a:ext uri="{FF2B5EF4-FFF2-40B4-BE49-F238E27FC236}">
                <a16:creationId xmlns:a16="http://schemas.microsoft.com/office/drawing/2014/main" xmlns="" id="{85EE2081-41F3-4A9E-94F2-64FD9402C037}"/>
              </a:ext>
            </a:extLst>
          </p:cNvPr>
          <p:cNvSpPr txBox="1"/>
          <p:nvPr/>
        </p:nvSpPr>
        <p:spPr>
          <a:xfrm>
            <a:off x="4088314" y="4999203"/>
            <a:ext cx="1176925" cy="707886"/>
          </a:xfrm>
          <a:prstGeom prst="rect">
            <a:avLst/>
          </a:prstGeom>
          <a:noFill/>
        </p:spPr>
        <p:txBody>
          <a:bodyPr wrap="none" rtlCol="0">
            <a:spAutoFit/>
          </a:bodyPr>
          <a:lstStyle/>
          <a:p>
            <a:pPr algn="ctr"/>
            <a:r>
              <a:rPr lang="en-US" sz="200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sz="200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a:latin typeface="Amazon Ember Light" panose="020B0403020204020204" pitchFamily="34" charset="0"/>
                <a:ea typeface="Amazon Ember Light" panose="020B0403020204020204" pitchFamily="34" charset="0"/>
                <a:cs typeface="Amazon Ember Light" panose="020B0403020204020204" pitchFamily="34" charset="0"/>
              </a:rPr>
              <a:t>VPC</a:t>
            </a:r>
          </a:p>
        </p:txBody>
      </p:sp>
      <p:pic>
        <p:nvPicPr>
          <p:cNvPr id="9" name="Graphic 8">
            <a:extLst>
              <a:ext uri="{FF2B5EF4-FFF2-40B4-BE49-F238E27FC236}">
                <a16:creationId xmlns:a16="http://schemas.microsoft.com/office/drawing/2014/main" xmlns="" id="{C48D4464-78E6-4E6A-A901-9ECF57150CDD}"/>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7058025" y="4074125"/>
            <a:ext cx="914400" cy="914400"/>
          </a:xfrm>
          <a:prstGeom prst="rect">
            <a:avLst/>
          </a:prstGeom>
        </p:spPr>
      </p:pic>
      <p:sp>
        <p:nvSpPr>
          <p:cNvPr id="11" name="TextBox 10">
            <a:extLst>
              <a:ext uri="{FF2B5EF4-FFF2-40B4-BE49-F238E27FC236}">
                <a16:creationId xmlns:a16="http://schemas.microsoft.com/office/drawing/2014/main" xmlns="" id="{29717204-8FC3-4A0A-90BC-53A13EA7330A}"/>
              </a:ext>
            </a:extLst>
          </p:cNvPr>
          <p:cNvSpPr txBox="1"/>
          <p:nvPr/>
        </p:nvSpPr>
        <p:spPr>
          <a:xfrm>
            <a:off x="6926762" y="4999203"/>
            <a:ext cx="1176925" cy="707886"/>
          </a:xfrm>
          <a:prstGeom prst="rect">
            <a:avLst/>
          </a:prstGeom>
          <a:noFill/>
        </p:spPr>
        <p:txBody>
          <a:bodyPr wrap="none" rtlCol="0">
            <a:spAutoFit/>
          </a:bodyPr>
          <a:lstStyle/>
          <a:p>
            <a:pPr algn="ctr"/>
            <a:r>
              <a:rPr lang="en-US" sz="200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sz="200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a:latin typeface="Amazon Ember Light" panose="020B0403020204020204" pitchFamily="34" charset="0"/>
                <a:ea typeface="Amazon Ember Light" panose="020B0403020204020204" pitchFamily="34" charset="0"/>
                <a:cs typeface="Amazon Ember Light" panose="020B0403020204020204" pitchFamily="34" charset="0"/>
              </a:rPr>
              <a:t>EC2</a:t>
            </a:r>
          </a:p>
        </p:txBody>
      </p:sp>
    </p:spTree>
    <p:custDataLst>
      <p:tags r:id="rId1"/>
    </p:custDataLst>
    <p:extLst>
      <p:ext uri="{BB962C8B-B14F-4D97-AF65-F5344CB8AC3E}">
        <p14:creationId xmlns:p14="http://schemas.microsoft.com/office/powerpoint/2010/main" val="2719496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87F41221-0FFA-CE47-AB11-80D53C8EC541}"/>
              </a:ext>
              <a:ext uri="{C183D7F6-B498-43B3-948B-1728B52AA6E4}">
                <adec:decorative xmlns:adec="http://schemas.microsoft.com/office/drawing/2017/decorative" xmlns="" val="0"/>
              </a:ext>
            </a:extLst>
          </p:cNvPr>
          <p:cNvSpPr>
            <a:spLocks noGrp="1"/>
          </p:cNvSpPr>
          <p:nvPr>
            <p:ph type="sldNum" sz="quarter" idx="20"/>
          </p:nvPr>
        </p:nvSpPr>
        <p:spPr/>
        <p:txBody>
          <a:bodyPr/>
          <a:lstStyle/>
          <a:p>
            <a:fld id="{B6A95138-A96E-2F42-A959-2EFD44FE4AB7}" type="slidenum">
              <a:rPr lang="en-US" smtClean="0"/>
              <a:t>16</a:t>
            </a:fld>
            <a:endParaRPr lang="en-US"/>
          </a:p>
        </p:txBody>
      </p:sp>
      <p:sp>
        <p:nvSpPr>
          <p:cNvPr id="2" name="Title 1"/>
          <p:cNvSpPr>
            <a:spLocks noGrp="1"/>
          </p:cNvSpPr>
          <p:nvPr>
            <p:ph type="title"/>
          </p:nvPr>
        </p:nvSpPr>
        <p:spPr/>
        <p:txBody>
          <a:bodyPr/>
          <a:lstStyle/>
          <a:p>
            <a:r>
              <a:rPr lang="en-US">
                <a:latin typeface="+mj-lt"/>
              </a:rPr>
              <a:t>Lab 2: Tasks</a:t>
            </a:r>
          </a:p>
        </p:txBody>
      </p:sp>
      <p:sp>
        <p:nvSpPr>
          <p:cNvPr id="7" name="Content Placeholder 6">
            <a:extLst>
              <a:ext uri="{FF2B5EF4-FFF2-40B4-BE49-F238E27FC236}">
                <a16:creationId xmlns:a16="http://schemas.microsoft.com/office/drawing/2014/main" xmlns="" id="{358653D5-E04B-5646-A879-B4A147607831}"/>
              </a:ext>
            </a:extLst>
          </p:cNvPr>
          <p:cNvSpPr>
            <a:spLocks noGrp="1"/>
          </p:cNvSpPr>
          <p:nvPr>
            <p:ph sz="quarter" idx="21"/>
          </p:nvPr>
        </p:nvSpPr>
        <p:spPr>
          <a:xfrm>
            <a:off x="1856232" y="1527048"/>
            <a:ext cx="9665208" cy="4645152"/>
          </a:xfrm>
        </p:spPr>
        <p:txBody>
          <a:bodyPr/>
          <a:lstStyle/>
          <a:p>
            <a:r>
              <a:rPr lang="en-US">
                <a:latin typeface="+mn-lt"/>
              </a:rPr>
              <a:t>Create a VPC.</a:t>
            </a:r>
            <a:br>
              <a:rPr lang="en-US">
                <a:latin typeface="+mn-lt"/>
              </a:rPr>
            </a:br>
            <a:endParaRPr lang="en-US">
              <a:latin typeface="+mn-lt"/>
            </a:endParaRPr>
          </a:p>
          <a:p>
            <a:r>
              <a:rPr lang="en-US">
                <a:latin typeface="+mn-lt"/>
              </a:rPr>
              <a:t>Create additional subnets.</a:t>
            </a:r>
            <a:br>
              <a:rPr lang="en-US">
                <a:latin typeface="+mn-lt"/>
              </a:rPr>
            </a:br>
            <a:endParaRPr lang="en-US">
              <a:latin typeface="+mn-lt"/>
            </a:endParaRPr>
          </a:p>
          <a:p>
            <a:r>
              <a:rPr lang="en-US">
                <a:latin typeface="+mn-lt"/>
              </a:rPr>
              <a:t>Create a VPC security group.</a:t>
            </a:r>
            <a:br>
              <a:rPr lang="en-US">
                <a:latin typeface="+mn-lt"/>
              </a:rPr>
            </a:br>
            <a:endParaRPr lang="en-US">
              <a:latin typeface="+mn-lt"/>
            </a:endParaRPr>
          </a:p>
          <a:p>
            <a:r>
              <a:rPr lang="en-US">
                <a:latin typeface="+mn-lt"/>
              </a:rPr>
              <a:t>Launch a web server instance.</a:t>
            </a:r>
          </a:p>
        </p:txBody>
      </p:sp>
      <p:pic>
        <p:nvPicPr>
          <p:cNvPr id="9" name="Graphic 8">
            <a:extLst>
              <a:ext uri="{FF2B5EF4-FFF2-40B4-BE49-F238E27FC236}">
                <a16:creationId xmlns:a16="http://schemas.microsoft.com/office/drawing/2014/main" xmlns="" id="{2BEF4699-12B8-4904-A080-FF40DD167FE4}"/>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399308" y="1528175"/>
            <a:ext cx="457200" cy="457200"/>
          </a:xfrm>
          <a:prstGeom prst="rect">
            <a:avLst/>
          </a:prstGeom>
        </p:spPr>
      </p:pic>
      <p:pic>
        <p:nvPicPr>
          <p:cNvPr id="12" name="Graphic 11">
            <a:extLst>
              <a:ext uri="{FF2B5EF4-FFF2-40B4-BE49-F238E27FC236}">
                <a16:creationId xmlns:a16="http://schemas.microsoft.com/office/drawing/2014/main" xmlns="" id="{696BBAD2-3210-45BC-85FD-AF12640EE0A0}"/>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1399032" y="2537978"/>
            <a:ext cx="457200" cy="457200"/>
          </a:xfrm>
          <a:prstGeom prst="rect">
            <a:avLst/>
          </a:prstGeom>
        </p:spPr>
      </p:pic>
      <p:sp>
        <p:nvSpPr>
          <p:cNvPr id="10" name="Rectangle 9">
            <a:extLst>
              <a:ext uri="{FF2B5EF4-FFF2-40B4-BE49-F238E27FC236}">
                <a16:creationId xmlns:a16="http://schemas.microsoft.com/office/drawing/2014/main" xmlns="" id="{D2F08BE0-FFC4-400A-879F-23A6A5ED9D92}"/>
              </a:ext>
            </a:extLst>
          </p:cNvPr>
          <p:cNvSpPr/>
          <p:nvPr/>
        </p:nvSpPr>
        <p:spPr>
          <a:xfrm>
            <a:off x="794845" y="3456012"/>
            <a:ext cx="1061387" cy="687229"/>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F3312"/>
                </a:solidFill>
                <a:effectLst/>
                <a:uLnTx/>
                <a:uFillTx/>
                <a:ea typeface="+mn-ea"/>
                <a:cs typeface="+mn-cs"/>
              </a:rPr>
              <a:t>Security</a:t>
            </a:r>
            <a:r>
              <a:rPr kumimoji="0" lang="en-US" sz="1600" b="0" i="0" u="none" strike="noStrike" kern="0" cap="none" spc="0" normalizeH="0" noProof="0" dirty="0">
                <a:ln>
                  <a:noFill/>
                </a:ln>
                <a:solidFill>
                  <a:srgbClr val="DF3312"/>
                </a:solidFill>
                <a:effectLst/>
                <a:uLnTx/>
                <a:uFillTx/>
                <a:ea typeface="+mn-ea"/>
                <a:cs typeface="+mn-cs"/>
              </a:rPr>
              <a:t> </a:t>
            </a:r>
            <a:r>
              <a:rPr kumimoji="0" lang="en-US" sz="1600" b="0" i="0" u="none" strike="noStrike" kern="0" cap="none" spc="0" normalizeH="0" baseline="0" noProof="0" dirty="0">
                <a:ln>
                  <a:noFill/>
                </a:ln>
                <a:solidFill>
                  <a:srgbClr val="DF3312"/>
                </a:solidFill>
                <a:effectLst/>
                <a:uLnTx/>
                <a:uFillTx/>
                <a:ea typeface="+mn-ea"/>
                <a:cs typeface="+mn-cs"/>
              </a:rPr>
              <a:t>group</a:t>
            </a:r>
          </a:p>
        </p:txBody>
      </p:sp>
      <p:pic>
        <p:nvPicPr>
          <p:cNvPr id="13" name="Graphic 12">
            <a:extLst>
              <a:ext uri="{FF2B5EF4-FFF2-40B4-BE49-F238E27FC236}">
                <a16:creationId xmlns:a16="http://schemas.microsoft.com/office/drawing/2014/main" xmlns="" id="{130467E1-7A15-485A-92C8-65CA3CE829B0}"/>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1399032" y="4554510"/>
            <a:ext cx="457200" cy="457200"/>
          </a:xfrm>
          <a:prstGeom prst="rect">
            <a:avLst/>
          </a:prstGeom>
        </p:spPr>
      </p:pic>
    </p:spTree>
    <p:custDataLst>
      <p:tags r:id="rId1"/>
    </p:custDataLst>
    <p:extLst>
      <p:ext uri="{BB962C8B-B14F-4D97-AF65-F5344CB8AC3E}">
        <p14:creationId xmlns:p14="http://schemas.microsoft.com/office/powerpoint/2010/main" val="6671911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0D8B34B7-ED80-F96D-B25C-C747326E05A8}"/>
              </a:ext>
            </a:extLst>
          </p:cNvPr>
          <p:cNvSpPr>
            <a:spLocks noGrp="1"/>
          </p:cNvSpPr>
          <p:nvPr>
            <p:ph type="sldNum" sz="quarter" idx="20"/>
          </p:nvPr>
        </p:nvSpPr>
        <p:spPr/>
        <p:txBody>
          <a:bodyPr/>
          <a:lstStyle/>
          <a:p>
            <a:fld id="{930176A1-BCF0-4712-97A6-6B495F55390B}" type="slidenum">
              <a:rPr lang="en-US" smtClean="0"/>
              <a:pPr/>
              <a:t>17</a:t>
            </a:fld>
            <a:endParaRPr lang="en-US"/>
          </a:p>
        </p:txBody>
      </p:sp>
      <p:sp>
        <p:nvSpPr>
          <p:cNvPr id="6" name="Title 5">
            <a:extLst>
              <a:ext uri="{FF2B5EF4-FFF2-40B4-BE49-F238E27FC236}">
                <a16:creationId xmlns:a16="http://schemas.microsoft.com/office/drawing/2014/main" xmlns="" id="{086B2B61-B581-41F9-9E73-503575575564}"/>
              </a:ext>
            </a:extLst>
          </p:cNvPr>
          <p:cNvSpPr>
            <a:spLocks noGrp="1"/>
          </p:cNvSpPr>
          <p:nvPr>
            <p:ph type="title"/>
          </p:nvPr>
        </p:nvSpPr>
        <p:spPr/>
        <p:txBody>
          <a:bodyPr>
            <a:normAutofit/>
          </a:bodyPr>
          <a:lstStyle/>
          <a:p>
            <a:r>
              <a:rPr lang="en-US">
                <a:latin typeface="+mj-lt"/>
              </a:rPr>
              <a:t>Lab 2: Final product</a:t>
            </a:r>
          </a:p>
        </p:txBody>
      </p:sp>
      <p:grpSp>
        <p:nvGrpSpPr>
          <p:cNvPr id="2" name="Group 1" descr="Architecture diagram of a VPC spread across two Availability Zones. VPC has an internet gateway and a public subnet and a private subnet in each Availability Zone.">
            <a:extLst>
              <a:ext uri="{FF2B5EF4-FFF2-40B4-BE49-F238E27FC236}">
                <a16:creationId xmlns:a16="http://schemas.microsoft.com/office/drawing/2014/main" xmlns="" id="{13A70E89-DD2E-4466-8BF9-3F2FA8BFCE90}"/>
              </a:ext>
            </a:extLst>
          </p:cNvPr>
          <p:cNvGrpSpPr/>
          <p:nvPr/>
        </p:nvGrpSpPr>
        <p:grpSpPr>
          <a:xfrm>
            <a:off x="330292" y="1280780"/>
            <a:ext cx="7605780" cy="5106141"/>
            <a:chOff x="319021" y="1250209"/>
            <a:chExt cx="7605780" cy="5106141"/>
          </a:xfrm>
        </p:grpSpPr>
        <p:sp>
          <p:nvSpPr>
            <p:cNvPr id="7" name="Rectangle 6">
              <a:extLst>
                <a:ext uri="{FF2B5EF4-FFF2-40B4-BE49-F238E27FC236}">
                  <a16:creationId xmlns:a16="http://schemas.microsoft.com/office/drawing/2014/main" xmlns="" id="{7BC357CD-7FD7-489B-8C0D-2D259BE89B85}"/>
                </a:ext>
              </a:extLst>
            </p:cNvPr>
            <p:cNvSpPr/>
            <p:nvPr/>
          </p:nvSpPr>
          <p:spPr>
            <a:xfrm>
              <a:off x="1150024" y="2253734"/>
              <a:ext cx="2560320" cy="393192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latin typeface="Amazon Ember Light"/>
                  <a:ea typeface="+mn-ea"/>
                  <a:cs typeface="+mn-cs"/>
                </a:rPr>
                <a:t>Availability Zone A</a:t>
              </a:r>
            </a:p>
          </p:txBody>
        </p:sp>
        <p:sp>
          <p:nvSpPr>
            <p:cNvPr id="9" name="Rectangle 8">
              <a:extLst>
                <a:ext uri="{FF2B5EF4-FFF2-40B4-BE49-F238E27FC236}">
                  <a16:creationId xmlns:a16="http://schemas.microsoft.com/office/drawing/2014/main" xmlns="" id="{C5ECB95F-D928-4754-AF5C-B1609AC9FC2C}"/>
                </a:ext>
              </a:extLst>
            </p:cNvPr>
            <p:cNvSpPr/>
            <p:nvPr/>
          </p:nvSpPr>
          <p:spPr>
            <a:xfrm>
              <a:off x="1291222" y="3023703"/>
              <a:ext cx="2286000" cy="146304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1D8900"/>
                  </a:solidFill>
                  <a:effectLst/>
                  <a:uLnTx/>
                  <a:uFillTx/>
                  <a:latin typeface="Amazon Ember Light"/>
                  <a:ea typeface="+mn-ea"/>
                  <a:cs typeface="+mn-cs"/>
                </a:rPr>
                <a:t>   Public subnet 1:</a:t>
              </a:r>
              <a:br>
                <a:rPr kumimoji="0" lang="en-US" sz="1600" b="0" i="0" u="none" strike="noStrike" kern="0" cap="none" spc="0" normalizeH="0" baseline="0" noProof="0">
                  <a:ln>
                    <a:noFill/>
                  </a:ln>
                  <a:solidFill>
                    <a:srgbClr val="1D8900"/>
                  </a:solidFill>
                  <a:effectLst/>
                  <a:uLnTx/>
                  <a:uFillTx/>
                  <a:latin typeface="Amazon Ember Light"/>
                  <a:ea typeface="+mn-ea"/>
                  <a:cs typeface="+mn-cs"/>
                </a:rPr>
              </a:br>
              <a:r>
                <a:rPr kumimoji="0" lang="en-US" sz="1600" b="0" i="0" u="none" strike="noStrike" kern="0" cap="none" spc="0" normalizeH="0" baseline="0" noProof="0">
                  <a:ln>
                    <a:noFill/>
                  </a:ln>
                  <a:solidFill>
                    <a:srgbClr val="1D8900"/>
                  </a:solidFill>
                  <a:effectLst/>
                  <a:uLnTx/>
                  <a:uFillTx/>
                  <a:latin typeface="Amazon Ember Light"/>
                  <a:ea typeface="+mn-ea"/>
                  <a:cs typeface="+mn-cs"/>
                </a:rPr>
                <a:t>   10.0.0.0/24</a:t>
              </a:r>
            </a:p>
          </p:txBody>
        </p:sp>
        <p:pic>
          <p:nvPicPr>
            <p:cNvPr id="10" name="Graphic 9">
              <a:extLst>
                <a:ext uri="{FF2B5EF4-FFF2-40B4-BE49-F238E27FC236}">
                  <a16:creationId xmlns:a16="http://schemas.microsoft.com/office/drawing/2014/main" xmlns="" id="{4C90CD01-3D3B-4F82-8A3B-8BD126E46719}"/>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291223" y="3021344"/>
              <a:ext cx="457200" cy="457200"/>
            </a:xfrm>
            <a:prstGeom prst="rect">
              <a:avLst/>
            </a:prstGeom>
          </p:spPr>
        </p:pic>
        <p:pic>
          <p:nvPicPr>
            <p:cNvPr id="11" name="Graphic 10">
              <a:extLst>
                <a:ext uri="{FF2B5EF4-FFF2-40B4-BE49-F238E27FC236}">
                  <a16:creationId xmlns:a16="http://schemas.microsoft.com/office/drawing/2014/main" xmlns="" id="{41FD47E6-1ABB-4E4A-B023-57F073223972}"/>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972261" y="2358922"/>
              <a:ext cx="469900" cy="469900"/>
            </a:xfrm>
            <a:prstGeom prst="rect">
              <a:avLst/>
            </a:prstGeom>
          </p:spPr>
        </p:pic>
        <p:sp>
          <p:nvSpPr>
            <p:cNvPr id="17" name="Rectangle 16">
              <a:extLst>
                <a:ext uri="{FF2B5EF4-FFF2-40B4-BE49-F238E27FC236}">
                  <a16:creationId xmlns:a16="http://schemas.microsoft.com/office/drawing/2014/main" xmlns="" id="{3CFC1867-29CE-4D9F-BA7B-6E4C69776511}"/>
                </a:ext>
              </a:extLst>
            </p:cNvPr>
            <p:cNvSpPr/>
            <p:nvPr/>
          </p:nvSpPr>
          <p:spPr>
            <a:xfrm>
              <a:off x="1291221" y="4583644"/>
              <a:ext cx="2286000" cy="146304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latin typeface="Amazon Ember Light"/>
                  <a:ea typeface="+mn-ea"/>
                  <a:cs typeface="+mn-cs"/>
                </a:rPr>
                <a:t>   Private subnet 1: </a:t>
              </a:r>
              <a:br>
                <a:rPr kumimoji="0" lang="en-US" sz="1600" b="0" i="0" u="none" strike="noStrike" kern="0" cap="none" spc="0" normalizeH="0" baseline="0" noProof="0">
                  <a:ln>
                    <a:noFill/>
                  </a:ln>
                  <a:solidFill>
                    <a:srgbClr val="007CBC"/>
                  </a:solidFill>
                  <a:effectLst/>
                  <a:uLnTx/>
                  <a:uFillTx/>
                  <a:latin typeface="Amazon Ember Light"/>
                  <a:ea typeface="+mn-ea"/>
                  <a:cs typeface="+mn-cs"/>
                </a:rPr>
              </a:br>
              <a:r>
                <a:rPr kumimoji="0" lang="en-US" sz="1600" b="0" i="0" u="none" strike="noStrike" kern="0" cap="none" spc="0" normalizeH="0" baseline="0" noProof="0">
                  <a:ln>
                    <a:noFill/>
                  </a:ln>
                  <a:solidFill>
                    <a:srgbClr val="007CBC"/>
                  </a:solidFill>
                  <a:effectLst/>
                  <a:uLnTx/>
                  <a:uFillTx/>
                  <a:latin typeface="Amazon Ember Light"/>
                  <a:ea typeface="+mn-ea"/>
                  <a:cs typeface="+mn-cs"/>
                </a:rPr>
                <a:t>   10.0.1.0/24</a:t>
              </a:r>
            </a:p>
          </p:txBody>
        </p:sp>
        <p:pic>
          <p:nvPicPr>
            <p:cNvPr id="18" name="Graphic 17">
              <a:extLst>
                <a:ext uri="{FF2B5EF4-FFF2-40B4-BE49-F238E27FC236}">
                  <a16:creationId xmlns:a16="http://schemas.microsoft.com/office/drawing/2014/main" xmlns="" id="{09CC54DD-6FC6-41F6-9BFB-4746503C0707}"/>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1291222" y="4581286"/>
              <a:ext cx="457200" cy="457200"/>
            </a:xfrm>
            <a:prstGeom prst="rect">
              <a:avLst/>
            </a:prstGeom>
          </p:spPr>
        </p:pic>
        <p:sp>
          <p:nvSpPr>
            <p:cNvPr id="25" name="Rectangle 24">
              <a:extLst>
                <a:ext uri="{FF2B5EF4-FFF2-40B4-BE49-F238E27FC236}">
                  <a16:creationId xmlns:a16="http://schemas.microsoft.com/office/drawing/2014/main" xmlns="" id="{E0605678-574C-401E-B953-57B7E5D730E2}"/>
                </a:ext>
              </a:extLst>
            </p:cNvPr>
            <p:cNvSpPr/>
            <p:nvPr/>
          </p:nvSpPr>
          <p:spPr>
            <a:xfrm>
              <a:off x="319022" y="1250209"/>
              <a:ext cx="7605779" cy="5106141"/>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Amazon Ember Light"/>
                  <a:ea typeface="+mn-ea"/>
                  <a:cs typeface="+mn-cs"/>
                </a:rPr>
                <a:t> </a:t>
              </a:r>
              <a:r>
                <a:rPr kumimoji="0" lang="en-US" sz="1600" b="0" i="0" u="none" strike="noStrike" kern="0" cap="none" spc="0" normalizeH="0" baseline="0" noProof="0">
                  <a:ln>
                    <a:noFill/>
                  </a:ln>
                  <a:solidFill>
                    <a:sysClr val="windowText" lastClr="000000"/>
                  </a:solidFill>
                  <a:effectLst/>
                  <a:uLnTx/>
                  <a:uFillTx/>
                  <a:latin typeface="Amazon Ember Light"/>
                  <a:ea typeface="+mn-ea"/>
                  <a:cs typeface="+mn-cs"/>
                </a:rPr>
                <a:t>AWS Cloud</a:t>
              </a:r>
            </a:p>
          </p:txBody>
        </p:sp>
        <p:pic>
          <p:nvPicPr>
            <p:cNvPr id="26" name="Graphic 25">
              <a:extLst>
                <a:ext uri="{FF2B5EF4-FFF2-40B4-BE49-F238E27FC236}">
                  <a16:creationId xmlns:a16="http://schemas.microsoft.com/office/drawing/2014/main" xmlns="" id="{9A15C567-F184-495F-B429-1C1CC1F3ABB7}"/>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319021" y="1250209"/>
              <a:ext cx="431842" cy="457200"/>
            </a:xfrm>
            <a:prstGeom prst="rect">
              <a:avLst/>
            </a:prstGeom>
          </p:spPr>
        </p:pic>
        <p:sp>
          <p:nvSpPr>
            <p:cNvPr id="28" name="Rectangle 27">
              <a:extLst>
                <a:ext uri="{FF2B5EF4-FFF2-40B4-BE49-F238E27FC236}">
                  <a16:creationId xmlns:a16="http://schemas.microsoft.com/office/drawing/2014/main" xmlns="" id="{20E3F9B4-C36A-4357-8E6E-66C01D596CCE}"/>
                </a:ext>
              </a:extLst>
            </p:cNvPr>
            <p:cNvSpPr/>
            <p:nvPr/>
          </p:nvSpPr>
          <p:spPr>
            <a:xfrm>
              <a:off x="447171" y="1864835"/>
              <a:ext cx="7269084" cy="4389120"/>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latin typeface="Amazon Ember Light"/>
                  <a:ea typeface="+mn-ea"/>
                  <a:cs typeface="+mn-cs"/>
                </a:rPr>
                <a:t> Region</a:t>
              </a:r>
            </a:p>
          </p:txBody>
        </p:sp>
        <p:pic>
          <p:nvPicPr>
            <p:cNvPr id="29" name="Graphic 28">
              <a:extLst>
                <a:ext uri="{FF2B5EF4-FFF2-40B4-BE49-F238E27FC236}">
                  <a16:creationId xmlns:a16="http://schemas.microsoft.com/office/drawing/2014/main" xmlns="" id="{7D768B23-28DD-44A1-AA88-C76A87AA847A}"/>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447171" y="1864837"/>
              <a:ext cx="457200" cy="457200"/>
            </a:xfrm>
            <a:prstGeom prst="rect">
              <a:avLst/>
            </a:prstGeom>
          </p:spPr>
        </p:pic>
        <p:sp>
          <p:nvSpPr>
            <p:cNvPr id="31" name="Rectangle 30">
              <a:extLst>
                <a:ext uri="{FF2B5EF4-FFF2-40B4-BE49-F238E27FC236}">
                  <a16:creationId xmlns:a16="http://schemas.microsoft.com/office/drawing/2014/main" xmlns="" id="{255794AC-4456-460B-AEF7-F441B188A7AF}"/>
                </a:ext>
              </a:extLst>
            </p:cNvPr>
            <p:cNvSpPr/>
            <p:nvPr/>
          </p:nvSpPr>
          <p:spPr>
            <a:xfrm>
              <a:off x="651032" y="2601304"/>
              <a:ext cx="6840632" cy="352044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w="0"/>
                  <a:solidFill>
                    <a:srgbClr val="1D8900"/>
                  </a:solidFill>
                  <a:effectLst/>
                  <a:uLnTx/>
                  <a:uFillTx/>
                  <a:latin typeface="Amazon Ember Light"/>
                  <a:ea typeface="+mn-ea"/>
                  <a:cs typeface="+mn-cs"/>
                </a:rPr>
                <a:t> VPC: </a:t>
              </a:r>
              <a:r>
                <a:rPr kumimoji="0" lang="en-US" sz="1600" b="0" i="0" u="none" strike="noStrike" kern="1200" cap="none" spc="0" normalizeH="0" baseline="0" noProof="0">
                  <a:ln>
                    <a:noFill/>
                  </a:ln>
                  <a:solidFill>
                    <a:srgbClr val="1D8900"/>
                  </a:solidFill>
                  <a:effectLst/>
                  <a:uLnTx/>
                  <a:uFillTx/>
                  <a:latin typeface="Amazon Ember Light"/>
                  <a:ea typeface="+mn-ea"/>
                  <a:cs typeface="+mn-cs"/>
                </a:rPr>
                <a:t>10.0.0.0/16</a:t>
              </a:r>
            </a:p>
          </p:txBody>
        </p:sp>
        <p:pic>
          <p:nvPicPr>
            <p:cNvPr id="32" name="Graphic 31">
              <a:extLst>
                <a:ext uri="{FF2B5EF4-FFF2-40B4-BE49-F238E27FC236}">
                  <a16:creationId xmlns:a16="http://schemas.microsoft.com/office/drawing/2014/main" xmlns="" id="{15298B1A-D3B2-4301-85E0-15D96800DD28}"/>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651032" y="2601303"/>
              <a:ext cx="457200" cy="457200"/>
            </a:xfrm>
            <a:prstGeom prst="rect">
              <a:avLst/>
            </a:prstGeom>
          </p:spPr>
        </p:pic>
        <p:sp>
          <p:nvSpPr>
            <p:cNvPr id="34" name="TextBox 33">
              <a:extLst>
                <a:ext uri="{FF2B5EF4-FFF2-40B4-BE49-F238E27FC236}">
                  <a16:creationId xmlns:a16="http://schemas.microsoft.com/office/drawing/2014/main" xmlns="" id="{1EDCF6E1-F736-4F69-BE79-9D282D9B166C}"/>
                </a:ext>
              </a:extLst>
            </p:cNvPr>
            <p:cNvSpPr txBox="1"/>
            <p:nvPr/>
          </p:nvSpPr>
          <p:spPr>
            <a:xfrm>
              <a:off x="3745017" y="2822330"/>
              <a:ext cx="947695" cy="584775"/>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mazon Ember Light"/>
                  <a:ea typeface="Amazon Ember Light" panose="020B0403020204020204" pitchFamily="34" charset="0"/>
                  <a:cs typeface="Arial" panose="020B0604020202020204" pitchFamily="34" charset="0"/>
                </a:rPr>
                <a:t>Internet</a:t>
              </a:r>
              <a:br>
                <a:rPr kumimoji="0" lang="en-US" sz="1600" b="0" i="0" u="none" strike="noStrike" kern="1200" cap="none" spc="0" normalizeH="0" baseline="0" noProof="0">
                  <a:ln>
                    <a:noFill/>
                  </a:ln>
                  <a:solidFill>
                    <a:srgbClr val="000000"/>
                  </a:solidFill>
                  <a:effectLst/>
                  <a:uLnTx/>
                  <a:uFillTx/>
                  <a:latin typeface="Amazon Ember Light"/>
                  <a:ea typeface="Amazon Ember Light" panose="020B0403020204020204" pitchFamily="34" charset="0"/>
                  <a:cs typeface="Arial" panose="020B0604020202020204" pitchFamily="34" charset="0"/>
                </a:rPr>
              </a:br>
              <a:r>
                <a:rPr kumimoji="0" lang="en-US" sz="1600" b="0" i="0" u="none" strike="noStrike" kern="1200" cap="none" spc="0" normalizeH="0" baseline="0" noProof="0">
                  <a:ln>
                    <a:noFill/>
                  </a:ln>
                  <a:solidFill>
                    <a:srgbClr val="000000"/>
                  </a:solidFill>
                  <a:effectLst/>
                  <a:uLnTx/>
                  <a:uFillTx/>
                  <a:latin typeface="Amazon Ember Light"/>
                  <a:ea typeface="Amazon Ember Light" panose="020B0403020204020204" pitchFamily="34" charset="0"/>
                  <a:cs typeface="Arial" panose="020B0604020202020204" pitchFamily="34" charset="0"/>
                </a:rPr>
                <a:t>gateway</a:t>
              </a:r>
            </a:p>
          </p:txBody>
        </p:sp>
        <p:sp>
          <p:nvSpPr>
            <p:cNvPr id="36" name="Rectangle 35">
              <a:extLst>
                <a:ext uri="{FF2B5EF4-FFF2-40B4-BE49-F238E27FC236}">
                  <a16:creationId xmlns:a16="http://schemas.microsoft.com/office/drawing/2014/main" xmlns="" id="{5B6BA30C-BE44-4551-A2DF-D0A70988C62C}"/>
                </a:ext>
              </a:extLst>
            </p:cNvPr>
            <p:cNvSpPr/>
            <p:nvPr/>
          </p:nvSpPr>
          <p:spPr>
            <a:xfrm>
              <a:off x="4704077" y="2253733"/>
              <a:ext cx="2560320" cy="393192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latin typeface="Amazon Ember Light"/>
                  <a:ea typeface="+mn-ea"/>
                  <a:cs typeface="+mn-cs"/>
                </a:rPr>
                <a:t>Availability Zone B</a:t>
              </a:r>
            </a:p>
          </p:txBody>
        </p:sp>
        <p:sp>
          <p:nvSpPr>
            <p:cNvPr id="37" name="Rectangle 36">
              <a:extLst>
                <a:ext uri="{FF2B5EF4-FFF2-40B4-BE49-F238E27FC236}">
                  <a16:creationId xmlns:a16="http://schemas.microsoft.com/office/drawing/2014/main" xmlns="" id="{DC7FB6F2-BAD2-4BBA-BBAD-EBF534C5EAD2}"/>
                </a:ext>
              </a:extLst>
            </p:cNvPr>
            <p:cNvSpPr/>
            <p:nvPr/>
          </p:nvSpPr>
          <p:spPr>
            <a:xfrm>
              <a:off x="4845275" y="3023703"/>
              <a:ext cx="2286000" cy="146304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1D8900"/>
                  </a:solidFill>
                  <a:effectLst/>
                  <a:uLnTx/>
                  <a:uFillTx/>
                  <a:latin typeface="Amazon Ember Light"/>
                  <a:ea typeface="+mn-ea"/>
                  <a:cs typeface="+mn-cs"/>
                </a:rPr>
                <a:t>   Public subnet 2:</a:t>
              </a:r>
              <a:br>
                <a:rPr kumimoji="0" lang="en-US" sz="1600" b="0" i="0" u="none" strike="noStrike" kern="0" cap="none" spc="0" normalizeH="0" baseline="0" noProof="0">
                  <a:ln>
                    <a:noFill/>
                  </a:ln>
                  <a:solidFill>
                    <a:srgbClr val="1D8900"/>
                  </a:solidFill>
                  <a:effectLst/>
                  <a:uLnTx/>
                  <a:uFillTx/>
                  <a:latin typeface="Amazon Ember Light"/>
                  <a:ea typeface="+mn-ea"/>
                  <a:cs typeface="+mn-cs"/>
                </a:rPr>
              </a:br>
              <a:r>
                <a:rPr kumimoji="0" lang="en-US" sz="1600" b="0" i="0" u="none" strike="noStrike" kern="0" cap="none" spc="0" normalizeH="0" baseline="0" noProof="0">
                  <a:ln>
                    <a:noFill/>
                  </a:ln>
                  <a:solidFill>
                    <a:srgbClr val="1D8900"/>
                  </a:solidFill>
                  <a:effectLst/>
                  <a:uLnTx/>
                  <a:uFillTx/>
                  <a:latin typeface="Amazon Ember Light"/>
                  <a:ea typeface="+mn-ea"/>
                  <a:cs typeface="+mn-cs"/>
                </a:rPr>
                <a:t>   10.0.2.0/24</a:t>
              </a:r>
            </a:p>
          </p:txBody>
        </p:sp>
        <p:sp>
          <p:nvSpPr>
            <p:cNvPr id="39" name="Rectangle 38">
              <a:extLst>
                <a:ext uri="{FF2B5EF4-FFF2-40B4-BE49-F238E27FC236}">
                  <a16:creationId xmlns:a16="http://schemas.microsoft.com/office/drawing/2014/main" xmlns="" id="{6B39561C-450B-44B7-89FF-BDC62C028110}"/>
                </a:ext>
              </a:extLst>
            </p:cNvPr>
            <p:cNvSpPr/>
            <p:nvPr/>
          </p:nvSpPr>
          <p:spPr>
            <a:xfrm>
              <a:off x="4845274" y="4583644"/>
              <a:ext cx="2286000" cy="146304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latin typeface="Amazon Ember Light"/>
                  <a:ea typeface="+mn-ea"/>
                  <a:cs typeface="+mn-cs"/>
                </a:rPr>
                <a:t>   Private subnet 2: </a:t>
              </a:r>
              <a:br>
                <a:rPr kumimoji="0" lang="en-US" sz="1600" b="0" i="0" u="none" strike="noStrike" kern="0" cap="none" spc="0" normalizeH="0" baseline="0" noProof="0">
                  <a:ln>
                    <a:noFill/>
                  </a:ln>
                  <a:solidFill>
                    <a:srgbClr val="007CBC"/>
                  </a:solidFill>
                  <a:effectLst/>
                  <a:uLnTx/>
                  <a:uFillTx/>
                  <a:latin typeface="Amazon Ember Light"/>
                  <a:ea typeface="+mn-ea"/>
                  <a:cs typeface="+mn-cs"/>
                </a:rPr>
              </a:br>
              <a:r>
                <a:rPr kumimoji="0" lang="en-US" sz="1600" b="0" i="0" u="none" strike="noStrike" kern="0" cap="none" spc="0" normalizeH="0" baseline="0" noProof="0">
                  <a:ln>
                    <a:noFill/>
                  </a:ln>
                  <a:solidFill>
                    <a:srgbClr val="007CBC"/>
                  </a:solidFill>
                  <a:effectLst/>
                  <a:uLnTx/>
                  <a:uFillTx/>
                  <a:latin typeface="Amazon Ember Light"/>
                  <a:ea typeface="+mn-ea"/>
                  <a:cs typeface="+mn-cs"/>
                </a:rPr>
                <a:t>   10.0.3.0/24</a:t>
              </a:r>
            </a:p>
          </p:txBody>
        </p:sp>
        <p:sp>
          <p:nvSpPr>
            <p:cNvPr id="42" name="Rectangle 41">
              <a:extLst>
                <a:ext uri="{FF2B5EF4-FFF2-40B4-BE49-F238E27FC236}">
                  <a16:creationId xmlns:a16="http://schemas.microsoft.com/office/drawing/2014/main" xmlns="" id="{8D4DDE66-299E-43EA-9C8B-F7967DEF75BE}"/>
                </a:ext>
              </a:extLst>
            </p:cNvPr>
            <p:cNvSpPr/>
            <p:nvPr/>
          </p:nvSpPr>
          <p:spPr>
            <a:xfrm>
              <a:off x="5393507" y="3550679"/>
              <a:ext cx="1645920" cy="914400"/>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DF3312"/>
                  </a:solidFill>
                  <a:effectLst/>
                  <a:uLnTx/>
                  <a:uFillTx/>
                  <a:latin typeface="Amazon Ember Light"/>
                  <a:ea typeface="+mn-ea"/>
                  <a:cs typeface="+mn-cs"/>
                </a:rPr>
                <a:t>Security group</a:t>
              </a:r>
            </a:p>
          </p:txBody>
        </p:sp>
        <p:pic>
          <p:nvPicPr>
            <p:cNvPr id="43" name="Graphic 42">
              <a:extLst>
                <a:ext uri="{FF2B5EF4-FFF2-40B4-BE49-F238E27FC236}">
                  <a16:creationId xmlns:a16="http://schemas.microsoft.com/office/drawing/2014/main" xmlns="" id="{754395E9-5E8E-4194-9993-D5FD14674255}"/>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845275" y="3023703"/>
              <a:ext cx="457200" cy="457200"/>
            </a:xfrm>
            <a:prstGeom prst="rect">
              <a:avLst/>
            </a:prstGeom>
          </p:spPr>
        </p:pic>
        <p:pic>
          <p:nvPicPr>
            <p:cNvPr id="44" name="Graphic 43">
              <a:extLst>
                <a:ext uri="{FF2B5EF4-FFF2-40B4-BE49-F238E27FC236}">
                  <a16:creationId xmlns:a16="http://schemas.microsoft.com/office/drawing/2014/main" xmlns="" id="{85A48600-7326-4B44-BDF2-64ED2BBC2EFB}"/>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845275" y="4583644"/>
              <a:ext cx="457200" cy="457200"/>
            </a:xfrm>
            <a:prstGeom prst="rect">
              <a:avLst/>
            </a:prstGeom>
          </p:spPr>
        </p:pic>
        <p:grpSp>
          <p:nvGrpSpPr>
            <p:cNvPr id="13" name="Group 12">
              <a:extLst>
                <a:ext uri="{FF2B5EF4-FFF2-40B4-BE49-F238E27FC236}">
                  <a16:creationId xmlns:a16="http://schemas.microsoft.com/office/drawing/2014/main" xmlns="" id="{D3078229-DDA1-456F-A26B-5924BDE7B2BD}"/>
                </a:ext>
              </a:extLst>
            </p:cNvPr>
            <p:cNvGrpSpPr/>
            <p:nvPr/>
          </p:nvGrpSpPr>
          <p:grpSpPr>
            <a:xfrm>
              <a:off x="1757271" y="3705303"/>
              <a:ext cx="1350526" cy="584775"/>
              <a:chOff x="1965099" y="3895477"/>
              <a:chExt cx="1350526" cy="584775"/>
            </a:xfrm>
          </p:grpSpPr>
          <p:pic>
            <p:nvPicPr>
              <p:cNvPr id="47" name="Graphic 46">
                <a:extLst>
                  <a:ext uri="{FF2B5EF4-FFF2-40B4-BE49-F238E27FC236}">
                    <a16:creationId xmlns:a16="http://schemas.microsoft.com/office/drawing/2014/main" xmlns="" id="{842B6A9D-B1E0-43B3-9A35-00DBA756CEED}"/>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2845725" y="3959221"/>
                <a:ext cx="469900" cy="469900"/>
              </a:xfrm>
              <a:prstGeom prst="rect">
                <a:avLst/>
              </a:prstGeom>
            </p:spPr>
          </p:pic>
          <p:sp>
            <p:nvSpPr>
              <p:cNvPr id="48" name="TextBox 47">
                <a:extLst>
                  <a:ext uri="{FF2B5EF4-FFF2-40B4-BE49-F238E27FC236}">
                    <a16:creationId xmlns:a16="http://schemas.microsoft.com/office/drawing/2014/main" xmlns="" id="{199B6900-33A5-4B47-820F-FBA2170396D8}"/>
                  </a:ext>
                </a:extLst>
              </p:cNvPr>
              <p:cNvSpPr txBox="1"/>
              <p:nvPr/>
            </p:nvSpPr>
            <p:spPr>
              <a:xfrm>
                <a:off x="1965099" y="3895477"/>
                <a:ext cx="941283"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NAT </a:t>
                </a:r>
                <a:br>
                  <a:rPr kumimoji="0" lang="en-US" sz="1600" b="0" i="0" u="none" strike="noStrike" kern="1200" cap="none" spc="0" normalizeH="0" baseline="0" noProof="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gateway</a:t>
                </a:r>
              </a:p>
            </p:txBody>
          </p:sp>
        </p:grpSp>
        <p:pic>
          <p:nvPicPr>
            <p:cNvPr id="38" name="Graphic 37">
              <a:extLst>
                <a:ext uri="{FF2B5EF4-FFF2-40B4-BE49-F238E27FC236}">
                  <a16:creationId xmlns:a16="http://schemas.microsoft.com/office/drawing/2014/main" xmlns="" id="{CE583F86-857A-40D2-B777-68CEFD2ACB0B}"/>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6342217" y="3962411"/>
              <a:ext cx="457200" cy="457200"/>
            </a:xfrm>
            <a:prstGeom prst="rect">
              <a:avLst/>
            </a:prstGeom>
          </p:spPr>
        </p:pic>
        <p:sp>
          <p:nvSpPr>
            <p:cNvPr id="53" name="TextBox 52">
              <a:extLst>
                <a:ext uri="{FF2B5EF4-FFF2-40B4-BE49-F238E27FC236}">
                  <a16:creationId xmlns:a16="http://schemas.microsoft.com/office/drawing/2014/main" xmlns="" id="{7D035D77-C17B-492B-B687-D10174E4CE6F}"/>
                </a:ext>
              </a:extLst>
            </p:cNvPr>
            <p:cNvSpPr txBox="1"/>
            <p:nvPr/>
          </p:nvSpPr>
          <p:spPr>
            <a:xfrm>
              <a:off x="5633517" y="3895477"/>
              <a:ext cx="723275"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Web</a:t>
              </a:r>
              <a:br>
                <a:rPr kumimoji="0" lang="en-US" sz="1600" b="0" i="0" u="none" strike="noStrike" kern="1200" cap="none" spc="0" normalizeH="0" baseline="0" noProof="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server</a:t>
              </a:r>
            </a:p>
          </p:txBody>
        </p:sp>
      </p:grpSp>
      <p:sp>
        <p:nvSpPr>
          <p:cNvPr id="12" name="TextBox 11">
            <a:extLst>
              <a:ext uri="{FF2B5EF4-FFF2-40B4-BE49-F238E27FC236}">
                <a16:creationId xmlns:a16="http://schemas.microsoft.com/office/drawing/2014/main" xmlns="" id="{538A420B-3EF3-4212-BB9F-1AE7EB188C47}"/>
              </a:ext>
            </a:extLst>
          </p:cNvPr>
          <p:cNvSpPr txBox="1"/>
          <p:nvPr/>
        </p:nvSpPr>
        <p:spPr>
          <a:xfrm>
            <a:off x="9111627" y="1660150"/>
            <a:ext cx="207140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Public Route Table</a:t>
            </a:r>
          </a:p>
        </p:txBody>
      </p:sp>
      <p:graphicFrame>
        <p:nvGraphicFramePr>
          <p:cNvPr id="33" name="Table Placeholder 3">
            <a:extLst>
              <a:ext uri="{FF2B5EF4-FFF2-40B4-BE49-F238E27FC236}">
                <a16:creationId xmlns:a16="http://schemas.microsoft.com/office/drawing/2014/main" xmlns="" id="{58A71FFD-B6CF-4F05-B135-A2825405D523}"/>
              </a:ext>
            </a:extLst>
          </p:cNvPr>
          <p:cNvGraphicFramePr>
            <a:graphicFrameLocks/>
          </p:cNvGraphicFramePr>
          <p:nvPr>
            <p:extLst>
              <p:ext uri="{D42A27DB-BD31-4B8C-83A1-F6EECF244321}">
                <p14:modId xmlns:p14="http://schemas.microsoft.com/office/powerpoint/2010/main" val="123502066"/>
              </p:ext>
            </p:extLst>
          </p:nvPr>
        </p:nvGraphicFramePr>
        <p:xfrm>
          <a:off x="8501407" y="2035505"/>
          <a:ext cx="3291840" cy="1539512"/>
        </p:xfrm>
        <a:graphic>
          <a:graphicData uri="http://schemas.openxmlformats.org/drawingml/2006/table">
            <a:tbl>
              <a:tblPr firstRow="1" bandRow="1"/>
              <a:tblGrid>
                <a:gridCol w="1574578">
                  <a:extLst>
                    <a:ext uri="{9D8B030D-6E8A-4147-A177-3AD203B41FA5}">
                      <a16:colId xmlns:a16="http://schemas.microsoft.com/office/drawing/2014/main" xmlns="" val="20000"/>
                    </a:ext>
                  </a:extLst>
                </a:gridCol>
                <a:gridCol w="1717262">
                  <a:extLst>
                    <a:ext uri="{9D8B030D-6E8A-4147-A177-3AD203B41FA5}">
                      <a16:colId xmlns:a16="http://schemas.microsoft.com/office/drawing/2014/main" xmlns="" val="20001"/>
                    </a:ext>
                  </a:extLst>
                </a:gridCol>
              </a:tblGrid>
              <a:tr h="45720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1800" b="1" i="0">
                          <a:solidFill>
                            <a:schemeClr val="tx1"/>
                          </a:solidFill>
                          <a:latin typeface="+mn-lt"/>
                          <a:ea typeface="Amazon Ember Light" panose="020B0403020204020204" pitchFamily="34" charset="0"/>
                          <a:cs typeface="Amazon Ember Light" panose="020B0403020204020204" pitchFamily="34" charset="0"/>
                        </a:rPr>
                        <a:t>Destination</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1800" b="1" i="0">
                          <a:solidFill>
                            <a:schemeClr val="tx1"/>
                          </a:solidFill>
                          <a:latin typeface="+mn-lt"/>
                          <a:ea typeface="Amazon Ember Light" panose="020B0403020204020204" pitchFamily="34" charset="0"/>
                          <a:cs typeface="Amazon Ember Light" panose="020B0403020204020204" pitchFamily="34" charset="0"/>
                        </a:rPr>
                        <a:t>Target</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extLst>
                  <a:ext uri="{0D108BD9-81ED-4DB2-BD59-A6C34878D82A}">
                    <a16:rowId xmlns:a16="http://schemas.microsoft.com/office/drawing/2014/main" xmlns="" val="10000"/>
                  </a:ext>
                </a:extLst>
              </a:tr>
              <a:tr h="45720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b="0" i="0">
                          <a:solidFill>
                            <a:srgbClr val="232F3E"/>
                          </a:solidFill>
                          <a:latin typeface="+mn-lt"/>
                          <a:ea typeface="Amazon Ember Light" panose="020B0403020204020204" pitchFamily="34" charset="0"/>
                          <a:cs typeface="Amazon Ember Light" panose="020B0403020204020204" pitchFamily="34" charset="0"/>
                        </a:rPr>
                        <a:t>10.0.0.0/16</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b="0" i="0">
                          <a:solidFill>
                            <a:srgbClr val="232F3E"/>
                          </a:solidFill>
                          <a:latin typeface="+mn-lt"/>
                          <a:ea typeface="Amazon Ember Light" panose="020B0403020204020204" pitchFamily="34" charset="0"/>
                          <a:cs typeface="Amazon Ember Light" panose="020B0403020204020204" pitchFamily="34" charset="0"/>
                        </a:rPr>
                        <a:t>Local</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xmlns="" val="10001"/>
                  </a:ext>
                </a:extLst>
              </a:tr>
              <a:tr h="45720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n-lt"/>
                          <a:ea typeface="Amazon Ember Light" panose="020B0403020204020204" pitchFamily="34" charset="0"/>
                          <a:cs typeface="Amazon Ember Light" panose="020B0403020204020204" pitchFamily="34" charset="0"/>
                        </a:rPr>
                        <a:t>0.0.0.0/0</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n-lt"/>
                          <a:ea typeface="Amazon Ember Light" panose="020B0403020204020204" pitchFamily="34" charset="0"/>
                          <a:cs typeface="Amazon Ember Light" panose="020B0403020204020204" pitchFamily="34" charset="0"/>
                        </a:rPr>
                        <a:t>Internet gateway</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2"/>
                  </a:ext>
                </a:extLst>
              </a:tr>
            </a:tbl>
          </a:graphicData>
        </a:graphic>
      </p:graphicFrame>
      <p:sp>
        <p:nvSpPr>
          <p:cNvPr id="40" name="TextBox 39">
            <a:extLst>
              <a:ext uri="{FF2B5EF4-FFF2-40B4-BE49-F238E27FC236}">
                <a16:creationId xmlns:a16="http://schemas.microsoft.com/office/drawing/2014/main" xmlns="" id="{981B6825-A857-438A-A417-2F7BF5BB393B}"/>
              </a:ext>
            </a:extLst>
          </p:cNvPr>
          <p:cNvSpPr txBox="1"/>
          <p:nvPr/>
        </p:nvSpPr>
        <p:spPr>
          <a:xfrm>
            <a:off x="9066743" y="3833851"/>
            <a:ext cx="216116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Private Route Table</a:t>
            </a:r>
          </a:p>
        </p:txBody>
      </p:sp>
      <p:graphicFrame>
        <p:nvGraphicFramePr>
          <p:cNvPr id="35" name="Table Placeholder 3">
            <a:extLst>
              <a:ext uri="{FF2B5EF4-FFF2-40B4-BE49-F238E27FC236}">
                <a16:creationId xmlns:a16="http://schemas.microsoft.com/office/drawing/2014/main" xmlns="" id="{4A996812-B9C3-4FA3-8299-3DCEBEB593B9}"/>
              </a:ext>
            </a:extLst>
          </p:cNvPr>
          <p:cNvGraphicFramePr>
            <a:graphicFrameLocks/>
          </p:cNvGraphicFramePr>
          <p:nvPr>
            <p:extLst>
              <p:ext uri="{D42A27DB-BD31-4B8C-83A1-F6EECF244321}">
                <p14:modId xmlns:p14="http://schemas.microsoft.com/office/powerpoint/2010/main" val="1185118039"/>
              </p:ext>
            </p:extLst>
          </p:nvPr>
        </p:nvGraphicFramePr>
        <p:xfrm>
          <a:off x="8501407" y="4194085"/>
          <a:ext cx="3291840" cy="1371600"/>
        </p:xfrm>
        <a:graphic>
          <a:graphicData uri="http://schemas.openxmlformats.org/drawingml/2006/table">
            <a:tbl>
              <a:tblPr firstRow="1" bandRow="1"/>
              <a:tblGrid>
                <a:gridCol w="1539408">
                  <a:extLst>
                    <a:ext uri="{9D8B030D-6E8A-4147-A177-3AD203B41FA5}">
                      <a16:colId xmlns:a16="http://schemas.microsoft.com/office/drawing/2014/main" xmlns="" val="20000"/>
                    </a:ext>
                  </a:extLst>
                </a:gridCol>
                <a:gridCol w="1752432">
                  <a:extLst>
                    <a:ext uri="{9D8B030D-6E8A-4147-A177-3AD203B41FA5}">
                      <a16:colId xmlns:a16="http://schemas.microsoft.com/office/drawing/2014/main" xmlns="" val="20001"/>
                    </a:ext>
                  </a:extLst>
                </a:gridCol>
              </a:tblGrid>
              <a:tr h="45720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1800" b="1" i="0">
                          <a:solidFill>
                            <a:schemeClr val="tx1"/>
                          </a:solidFill>
                          <a:latin typeface="+mn-lt"/>
                          <a:ea typeface="Amazon Ember Light" panose="020B0403020204020204" pitchFamily="34" charset="0"/>
                          <a:cs typeface="Amazon Ember Light" panose="020B0403020204020204" pitchFamily="34" charset="0"/>
                        </a:rPr>
                        <a:t>Destination</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1800" b="1" i="0">
                          <a:solidFill>
                            <a:schemeClr val="tx1"/>
                          </a:solidFill>
                          <a:latin typeface="+mn-lt"/>
                          <a:ea typeface="Amazon Ember Light" panose="020B0403020204020204" pitchFamily="34" charset="0"/>
                          <a:cs typeface="Amazon Ember Light" panose="020B0403020204020204" pitchFamily="34" charset="0"/>
                        </a:rPr>
                        <a:t>Target</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extLst>
                  <a:ext uri="{0D108BD9-81ED-4DB2-BD59-A6C34878D82A}">
                    <a16:rowId xmlns:a16="http://schemas.microsoft.com/office/drawing/2014/main" xmlns="" val="10000"/>
                  </a:ext>
                </a:extLst>
              </a:tr>
              <a:tr h="45720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b="0" i="0">
                          <a:solidFill>
                            <a:srgbClr val="232F3E"/>
                          </a:solidFill>
                          <a:latin typeface="+mn-lt"/>
                          <a:ea typeface="Amazon Ember Light" panose="020B0403020204020204" pitchFamily="34" charset="0"/>
                          <a:cs typeface="Amazon Ember Light" panose="020B0403020204020204" pitchFamily="34" charset="0"/>
                        </a:rPr>
                        <a:t>10.0.0.0/16</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b="0" i="0">
                          <a:solidFill>
                            <a:srgbClr val="232F3E"/>
                          </a:solidFill>
                          <a:latin typeface="+mn-lt"/>
                          <a:ea typeface="Amazon Ember Light" panose="020B0403020204020204" pitchFamily="34" charset="0"/>
                          <a:cs typeface="Amazon Ember Light" panose="020B0403020204020204" pitchFamily="34" charset="0"/>
                        </a:rPr>
                        <a:t>Local</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xmlns="" val="10001"/>
                  </a:ext>
                </a:extLst>
              </a:tr>
              <a:tr h="45720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n-lt"/>
                          <a:ea typeface="Amazon Ember Light" panose="020B0403020204020204" pitchFamily="34" charset="0"/>
                          <a:cs typeface="Amazon Ember Light" panose="020B0403020204020204" pitchFamily="34" charset="0"/>
                        </a:rPr>
                        <a:t>0.0.0.0/0</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n-lt"/>
                          <a:ea typeface="Amazon Ember Light" panose="020B0403020204020204" pitchFamily="34" charset="0"/>
                          <a:cs typeface="Amazon Ember Light" panose="020B0403020204020204" pitchFamily="34" charset="0"/>
                        </a:rPr>
                        <a:t>NAT gateway</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2"/>
                  </a:ext>
                </a:extLst>
              </a:tr>
            </a:tbl>
          </a:graphicData>
        </a:graphic>
      </p:graphicFrame>
    </p:spTree>
    <p:custDataLst>
      <p:tags r:id="rId1"/>
    </p:custDataLst>
    <p:extLst>
      <p:ext uri="{BB962C8B-B14F-4D97-AF65-F5344CB8AC3E}">
        <p14:creationId xmlns:p14="http://schemas.microsoft.com/office/powerpoint/2010/main" val="48057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24C9B835-4E5B-8D47-9CFC-533ADAB1CB13}"/>
              </a:ext>
              <a:ext uri="{C183D7F6-B498-43B3-948B-1728B52AA6E4}">
                <adec:decorative xmlns:adec="http://schemas.microsoft.com/office/drawing/2017/decorative" xmlns="" val="0"/>
              </a:ext>
            </a:extLst>
          </p:cNvPr>
          <p:cNvSpPr>
            <a:spLocks noGrp="1"/>
          </p:cNvSpPr>
          <p:nvPr>
            <p:ph type="sldNum" sz="quarter" idx="20"/>
          </p:nvPr>
        </p:nvSpPr>
        <p:spPr/>
        <p:txBody>
          <a:bodyPr/>
          <a:lstStyle/>
          <a:p>
            <a:fld id="{B6A95138-A96E-2F42-A959-2EFD44FE4AB7}" type="slidenum">
              <a:rPr lang="en-US" smtClean="0"/>
              <a:pPr/>
              <a:t>18</a:t>
            </a:fld>
            <a:endParaRPr lang="en-US"/>
          </a:p>
        </p:txBody>
      </p:sp>
      <p:pic>
        <p:nvPicPr>
          <p:cNvPr id="4" name="Picture 3">
            <a:extLst>
              <a:ext uri="{FF2B5EF4-FFF2-40B4-BE49-F238E27FC236}">
                <a16:creationId xmlns:a16="http://schemas.microsoft.com/office/drawing/2014/main" xmlns="" id="{425E8405-D4BA-7847-9F9B-BD8A99A69246}"/>
              </a:ext>
              <a:ext uri="{C183D7F6-B498-43B3-948B-1728B52AA6E4}">
                <adec:decorative xmlns:adec="http://schemas.microsoft.com/office/drawing/2017/decorative" xmlns=""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26"/>
          <a:stretch/>
        </p:blipFill>
        <p:spPr>
          <a:xfrm>
            <a:off x="-60960" y="1920240"/>
            <a:ext cx="12252960" cy="4358640"/>
          </a:xfrm>
          <a:prstGeom prst="rect">
            <a:avLst/>
          </a:prstGeom>
        </p:spPr>
      </p:pic>
      <p:sp>
        <p:nvSpPr>
          <p:cNvPr id="8" name="Title 5">
            <a:extLst>
              <a:ext uri="{FF2B5EF4-FFF2-40B4-BE49-F238E27FC236}">
                <a16:creationId xmlns:a16="http://schemas.microsoft.com/office/drawing/2014/main" xmlns="" id="{E2649A16-71FE-704E-AE3D-37A2D88068C4}"/>
              </a:ext>
            </a:extLst>
          </p:cNvPr>
          <p:cNvSpPr txBox="1">
            <a:spLocks noGrp="1"/>
          </p:cNvSpPr>
          <p:nvPr>
            <p:ph type="title" idx="4294967295"/>
          </p:nvPr>
        </p:nvSpPr>
        <p:spPr>
          <a:xfrm>
            <a:off x="6617368" y="2168012"/>
            <a:ext cx="5155532" cy="3849329"/>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6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a:ln>
                  <a:noFill/>
                </a:ln>
                <a:solidFill>
                  <a:srgbClr val="FFFFFF"/>
                </a:solidFill>
                <a:effectLst/>
                <a:uLnTx/>
                <a:uFillTx/>
                <a:latin typeface="+mj-lt"/>
                <a:ea typeface="Amazon Ember" panose="02000000000000000000" pitchFamily="2" charset="0"/>
                <a:cs typeface="Amazon Ember Light" panose="020B0403020204020204" pitchFamily="34" charset="0"/>
              </a:rPr>
              <a:t>Begin Lab 2: Build Your VPC and Launch a Web Server </a:t>
            </a:r>
          </a:p>
        </p:txBody>
      </p:sp>
      <p:grpSp>
        <p:nvGrpSpPr>
          <p:cNvPr id="9" name="Group 8" descr="A stopwatch icon.">
            <a:extLst>
              <a:ext uri="{FF2B5EF4-FFF2-40B4-BE49-F238E27FC236}">
                <a16:creationId xmlns:a16="http://schemas.microsoft.com/office/drawing/2014/main" xmlns="" id="{10DC9E4A-8285-4049-983B-7423DA3CE8FF}"/>
              </a:ext>
            </a:extLst>
          </p:cNvPr>
          <p:cNvGrpSpPr/>
          <p:nvPr/>
        </p:nvGrpSpPr>
        <p:grpSpPr>
          <a:xfrm>
            <a:off x="419099" y="579120"/>
            <a:ext cx="834514" cy="953731"/>
            <a:chOff x="11271015" y="5905029"/>
            <a:chExt cx="403626" cy="461287"/>
          </a:xfrm>
        </p:grpSpPr>
        <p:sp>
          <p:nvSpPr>
            <p:cNvPr id="10" name="Oval 9">
              <a:extLst>
                <a:ext uri="{FF2B5EF4-FFF2-40B4-BE49-F238E27FC236}">
                  <a16:creationId xmlns:a16="http://schemas.microsoft.com/office/drawing/2014/main" xmlns="" id="{AAC56321-5D68-4446-BED2-5F762D71FEF3}"/>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xmlns="" id="{45C163E9-58FA-F745-9B8A-FE0E60F9CF77}"/>
                </a:ext>
                <a:ext uri="{C183D7F6-B498-43B3-948B-1728B52AA6E4}">
                  <adec:decorative xmlns:adec="http://schemas.microsoft.com/office/drawing/2017/decorative" xmlns=""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a16="http://schemas.microsoft.com/office/drawing/2014/main" xmlns="" id="{93CB1352-7A73-A74D-9F66-0C5041597E9C}"/>
              </a:ext>
            </a:extLst>
          </p:cNvPr>
          <p:cNvSpPr txBox="1"/>
          <p:nvPr/>
        </p:nvSpPr>
        <p:spPr>
          <a:xfrm>
            <a:off x="836356" y="1225074"/>
            <a:ext cx="1926530" cy="338554"/>
          </a:xfrm>
          <a:prstGeom prst="rect">
            <a:avLst/>
          </a:prstGeom>
          <a:noFill/>
        </p:spPr>
        <p:txBody>
          <a:bodyPr wrap="square" rtlCol="0">
            <a:spAutoFit/>
          </a:bodyPr>
          <a:lstStyle/>
          <a:p>
            <a:pPr algn="ctr"/>
            <a:r>
              <a:rPr lang="en-US" sz="1600">
                <a:ea typeface="Amazon Ember Light" panose="020B0403020204020204" pitchFamily="34" charset="0"/>
                <a:cs typeface="Amazon Ember Light" panose="020B0403020204020204" pitchFamily="34" charset="0"/>
              </a:rPr>
              <a:t>~ 30 minutes</a:t>
            </a:r>
          </a:p>
        </p:txBody>
      </p:sp>
    </p:spTree>
    <p:custDataLst>
      <p:tags r:id="rId1"/>
    </p:custDataLst>
    <p:extLst>
      <p:ext uri="{BB962C8B-B14F-4D97-AF65-F5344CB8AC3E}">
        <p14:creationId xmlns:p14="http://schemas.microsoft.com/office/powerpoint/2010/main" val="146424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F7825EAA-C9C3-4E2F-8F53-E0D182F1B38F}"/>
              </a:ext>
            </a:extLst>
          </p:cNvPr>
          <p:cNvSpPr>
            <a:spLocks noGrp="1"/>
          </p:cNvSpPr>
          <p:nvPr>
            <p:ph type="subTitle" idx="1"/>
          </p:nvPr>
        </p:nvSpPr>
        <p:spPr/>
        <p:txBody>
          <a:bodyPr/>
          <a:lstStyle/>
          <a:p>
            <a:r>
              <a:rPr lang="en-US"/>
              <a:t>Module 5: Networking and Content Delivery</a:t>
            </a:r>
          </a:p>
        </p:txBody>
      </p:sp>
      <p:sp>
        <p:nvSpPr>
          <p:cNvPr id="2" name="Title 1">
            <a:extLst>
              <a:ext uri="{FF2B5EF4-FFF2-40B4-BE49-F238E27FC236}">
                <a16:creationId xmlns:a16="http://schemas.microsoft.com/office/drawing/2014/main" xmlns="" id="{47FC3D5B-2BBD-4C25-84B7-A618BA4902F0}"/>
              </a:ext>
            </a:extLst>
          </p:cNvPr>
          <p:cNvSpPr>
            <a:spLocks noGrp="1"/>
          </p:cNvSpPr>
          <p:nvPr>
            <p:ph type="title"/>
          </p:nvPr>
        </p:nvSpPr>
        <p:spPr/>
        <p:txBody>
          <a:bodyPr>
            <a:normAutofit/>
          </a:bodyPr>
          <a:lstStyle/>
          <a:p>
            <a:r>
              <a:rPr lang="en-US"/>
              <a:t>Section 5: Amazon Route 53</a:t>
            </a:r>
          </a:p>
        </p:txBody>
      </p:sp>
    </p:spTree>
    <p:custDataLst>
      <p:tags r:id="rId1"/>
    </p:custDataLst>
    <p:extLst>
      <p:ext uri="{BB962C8B-B14F-4D97-AF65-F5344CB8AC3E}">
        <p14:creationId xmlns:p14="http://schemas.microsoft.com/office/powerpoint/2010/main" val="4280757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E8213009-50A0-5448-BFE6-30EFBA8DB8F6}"/>
              </a:ext>
            </a:extLst>
          </p:cNvPr>
          <p:cNvSpPr>
            <a:spLocks noGrp="1"/>
          </p:cNvSpPr>
          <p:nvPr>
            <p:ph type="subTitle" idx="1"/>
          </p:nvPr>
        </p:nvSpPr>
        <p:spPr/>
        <p:txBody>
          <a:bodyPr>
            <a:normAutofit/>
          </a:bodyPr>
          <a:lstStyle/>
          <a:p>
            <a:r>
              <a:rPr lang="en-US">
                <a:latin typeface="+mj-lt"/>
              </a:rPr>
              <a:t>AWS Academy Cloud Foundations</a:t>
            </a:r>
          </a:p>
        </p:txBody>
      </p:sp>
      <p:sp>
        <p:nvSpPr>
          <p:cNvPr id="6" name="Title 5"/>
          <p:cNvSpPr>
            <a:spLocks noGrp="1"/>
          </p:cNvSpPr>
          <p:nvPr>
            <p:ph type="title"/>
          </p:nvPr>
        </p:nvSpPr>
        <p:spPr/>
        <p:txBody>
          <a:bodyPr>
            <a:normAutofit/>
          </a:bodyPr>
          <a:lstStyle/>
          <a:p>
            <a:r>
              <a:rPr lang="en-US">
                <a:latin typeface="+mj-lt"/>
              </a:rPr>
              <a:t>Module 5: Networking and Content Delivery</a:t>
            </a:r>
          </a:p>
        </p:txBody>
      </p:sp>
    </p:spTree>
    <p:custDataLst>
      <p:tags r:id="rId1"/>
    </p:custDataLst>
    <p:extLst>
      <p:ext uri="{BB962C8B-B14F-4D97-AF65-F5344CB8AC3E}">
        <p14:creationId xmlns:p14="http://schemas.microsoft.com/office/powerpoint/2010/main" val="1540391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57A4E518-B644-42A9-932E-706044F13312}"/>
              </a:ext>
              <a:ext uri="{C183D7F6-B498-43B3-948B-1728B52AA6E4}">
                <adec:decorative xmlns:adec="http://schemas.microsoft.com/office/drawing/2017/decorative" xmlns="" val="0"/>
              </a:ext>
            </a:extLst>
          </p:cNvPr>
          <p:cNvSpPr>
            <a:spLocks noGrp="1"/>
          </p:cNvSpPr>
          <p:nvPr>
            <p:ph type="sldNum" sz="quarter" idx="20"/>
          </p:nvPr>
        </p:nvSpPr>
        <p:spPr/>
        <p:txBody>
          <a:bodyPr/>
          <a:lstStyle/>
          <a:p>
            <a:fld id="{B6A95138-A96E-2F42-A959-2EFD44FE4AB7}" type="slidenum">
              <a:rPr lang="en-US" smtClean="0"/>
              <a:t>20</a:t>
            </a:fld>
            <a:endParaRPr lang="en-US"/>
          </a:p>
        </p:txBody>
      </p:sp>
      <p:sp>
        <p:nvSpPr>
          <p:cNvPr id="5123" name="Title 1"/>
          <p:cNvSpPr>
            <a:spLocks noGrp="1"/>
          </p:cNvSpPr>
          <p:nvPr>
            <p:ph type="title"/>
          </p:nvPr>
        </p:nvSpPr>
        <p:spPr/>
        <p:txBody>
          <a:bodyPr/>
          <a:lstStyle/>
          <a:p>
            <a:pPr algn="l" eaLnBrk="1" hangingPunct="1"/>
            <a:r>
              <a:rPr lang="en-US"/>
              <a:t>Amazon Route 53</a:t>
            </a:r>
          </a:p>
        </p:txBody>
      </p:sp>
      <p:sp>
        <p:nvSpPr>
          <p:cNvPr id="3" name="Content Placeholder 2">
            <a:extLst>
              <a:ext uri="{FF2B5EF4-FFF2-40B4-BE49-F238E27FC236}">
                <a16:creationId xmlns:a16="http://schemas.microsoft.com/office/drawing/2014/main" xmlns="" id="{187252A2-CBA9-4397-AEDF-57A421F50220}"/>
              </a:ext>
            </a:extLst>
          </p:cNvPr>
          <p:cNvSpPr>
            <a:spLocks noGrp="1"/>
          </p:cNvSpPr>
          <p:nvPr>
            <p:ph sz="quarter" idx="21"/>
          </p:nvPr>
        </p:nvSpPr>
        <p:spPr>
          <a:xfrm>
            <a:off x="1792224" y="1527048"/>
            <a:ext cx="9985248" cy="4645152"/>
          </a:xfrm>
        </p:spPr>
        <p:txBody>
          <a:bodyPr>
            <a:normAutofit lnSpcReduction="10000"/>
          </a:bodyPr>
          <a:lstStyle/>
          <a:p>
            <a:pPr algn="just"/>
            <a:r>
              <a:rPr lang="en-US" sz="2400" dirty="0"/>
              <a:t>Is a </a:t>
            </a:r>
            <a:r>
              <a:rPr lang="en-US" sz="2400" dirty="0">
                <a:solidFill>
                  <a:srgbClr val="333399"/>
                </a:solidFill>
              </a:rPr>
              <a:t>highly available </a:t>
            </a:r>
            <a:r>
              <a:rPr lang="en-US" sz="2400" dirty="0"/>
              <a:t>and </a:t>
            </a:r>
            <a:r>
              <a:rPr lang="en-US" sz="2400" dirty="0">
                <a:solidFill>
                  <a:srgbClr val="333399"/>
                </a:solidFill>
              </a:rPr>
              <a:t>scalable</a:t>
            </a:r>
            <a:r>
              <a:rPr lang="en-US" sz="2400" dirty="0"/>
              <a:t> Domain Name System (DNS) web service</a:t>
            </a:r>
          </a:p>
          <a:p>
            <a:pPr algn="just"/>
            <a:r>
              <a:rPr lang="en-US" sz="2400" dirty="0"/>
              <a:t>Is used to route end users to internet applications by </a:t>
            </a:r>
            <a:r>
              <a:rPr lang="en-US" sz="2400" dirty="0">
                <a:solidFill>
                  <a:srgbClr val="333399"/>
                </a:solidFill>
              </a:rPr>
              <a:t>translating names </a:t>
            </a:r>
            <a:r>
              <a:rPr lang="en-US" sz="2400" dirty="0"/>
              <a:t>(like </a:t>
            </a:r>
            <a:r>
              <a:rPr lang="en-US" sz="2400" i="1" dirty="0">
                <a:hlinkClick r:id="rId4"/>
              </a:rPr>
              <a:t>www.example.com</a:t>
            </a:r>
            <a:r>
              <a:rPr lang="en-US" sz="2400" dirty="0"/>
              <a:t>) </a:t>
            </a:r>
            <a:r>
              <a:rPr lang="en-US" sz="2400" dirty="0">
                <a:solidFill>
                  <a:srgbClr val="333399"/>
                </a:solidFill>
              </a:rPr>
              <a:t>into numeric IP addresses </a:t>
            </a:r>
            <a:r>
              <a:rPr lang="en-US" sz="2400" dirty="0"/>
              <a:t>(like </a:t>
            </a:r>
            <a:r>
              <a:rPr lang="en-US" sz="2400" i="1" dirty="0"/>
              <a:t>192.0.2.1</a:t>
            </a:r>
            <a:r>
              <a:rPr lang="en-US" sz="2400" dirty="0"/>
              <a:t>) that computers use to connect to each other</a:t>
            </a:r>
          </a:p>
          <a:p>
            <a:pPr algn="just"/>
            <a:r>
              <a:rPr lang="en-US" sz="2400" dirty="0"/>
              <a:t>Is fully </a:t>
            </a:r>
            <a:r>
              <a:rPr lang="en-US" sz="2400" dirty="0">
                <a:solidFill>
                  <a:srgbClr val="333399"/>
                </a:solidFill>
              </a:rPr>
              <a:t>compliant</a:t>
            </a:r>
            <a:r>
              <a:rPr lang="en-US" sz="2400" dirty="0"/>
              <a:t> with IPv4 and IPv6</a:t>
            </a:r>
          </a:p>
          <a:p>
            <a:pPr algn="just"/>
            <a:r>
              <a:rPr lang="en-US" sz="2400" dirty="0"/>
              <a:t>Connects user </a:t>
            </a:r>
            <a:r>
              <a:rPr lang="en-US" sz="2400" dirty="0">
                <a:solidFill>
                  <a:srgbClr val="333399"/>
                </a:solidFill>
              </a:rPr>
              <a:t>requests</a:t>
            </a:r>
            <a:r>
              <a:rPr lang="en-US" sz="2400" dirty="0"/>
              <a:t> to infrastructure running in AWS and also outside of AWS</a:t>
            </a:r>
          </a:p>
          <a:p>
            <a:pPr algn="just"/>
            <a:r>
              <a:rPr lang="en-US" sz="2400" dirty="0"/>
              <a:t>Is used to check the </a:t>
            </a:r>
            <a:r>
              <a:rPr lang="en-US" sz="2400" dirty="0">
                <a:solidFill>
                  <a:srgbClr val="333399"/>
                </a:solidFill>
              </a:rPr>
              <a:t>health</a:t>
            </a:r>
            <a:r>
              <a:rPr lang="en-US" sz="2400" dirty="0"/>
              <a:t> of your resources</a:t>
            </a:r>
          </a:p>
          <a:p>
            <a:pPr algn="just"/>
            <a:r>
              <a:rPr lang="en-US" sz="2400" dirty="0"/>
              <a:t>Features traffic flow</a:t>
            </a:r>
          </a:p>
          <a:p>
            <a:pPr algn="just"/>
            <a:r>
              <a:rPr lang="en-US" sz="2400" dirty="0"/>
              <a:t>Enables you to </a:t>
            </a:r>
            <a:r>
              <a:rPr lang="en-US" sz="2400" dirty="0">
                <a:solidFill>
                  <a:srgbClr val="333399"/>
                </a:solidFill>
              </a:rPr>
              <a:t>register</a:t>
            </a:r>
            <a:r>
              <a:rPr lang="en-US" sz="2400" dirty="0"/>
              <a:t> domain names</a:t>
            </a:r>
          </a:p>
        </p:txBody>
      </p:sp>
      <p:pic>
        <p:nvPicPr>
          <p:cNvPr id="10" name="Graphic 9">
            <a:extLst>
              <a:ext uri="{FF2B5EF4-FFF2-40B4-BE49-F238E27FC236}">
                <a16:creationId xmlns:a16="http://schemas.microsoft.com/office/drawing/2014/main" xmlns="" id="{47DD59BC-65BB-490C-9333-D93EB5E0F617}"/>
              </a:ext>
              <a:ext uri="{C183D7F6-B498-43B3-948B-1728B52AA6E4}">
                <adec:decorative xmlns:adec="http://schemas.microsoft.com/office/drawing/2017/decorative" xmlns="" val="1"/>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419100" y="1348788"/>
            <a:ext cx="914400" cy="914400"/>
          </a:xfrm>
          <a:prstGeom prst="rect">
            <a:avLst/>
          </a:prstGeom>
        </p:spPr>
      </p:pic>
      <p:sp>
        <p:nvSpPr>
          <p:cNvPr id="7" name="TextBox 6"/>
          <p:cNvSpPr txBox="1"/>
          <p:nvPr/>
        </p:nvSpPr>
        <p:spPr>
          <a:xfrm>
            <a:off x="227944" y="2323053"/>
            <a:ext cx="1296712" cy="562772"/>
          </a:xfrm>
          <a:prstGeom prst="rect">
            <a:avLst/>
          </a:prstGeom>
          <a:noFill/>
        </p:spPr>
        <p:txBody>
          <a:bodyPr wrap="square" lIns="0" tIns="0" rIns="0" bIns="0" rtlCol="0" anchor="t">
            <a:noAutofit/>
          </a:bodyPr>
          <a:lstStyle/>
          <a:p>
            <a:pPr algn="ctr"/>
            <a:r>
              <a:rPr lang="en-US"/>
              <a:t>Amazon</a:t>
            </a:r>
            <a:br>
              <a:rPr lang="en-US"/>
            </a:br>
            <a:r>
              <a:rPr lang="en-US"/>
              <a:t>Route 53</a:t>
            </a:r>
          </a:p>
        </p:txBody>
      </p:sp>
    </p:spTree>
    <p:custDataLst>
      <p:tags r:id="rId1"/>
    </p:custDataLst>
    <p:extLst>
      <p:ext uri="{BB962C8B-B14F-4D97-AF65-F5344CB8AC3E}">
        <p14:creationId xmlns:p14="http://schemas.microsoft.com/office/powerpoint/2010/main" val="29531212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1F6F0101-E109-8C90-11E9-C347EFFFE1D7}"/>
              </a:ext>
            </a:extLst>
          </p:cNvPr>
          <p:cNvSpPr>
            <a:spLocks noGrp="1"/>
          </p:cNvSpPr>
          <p:nvPr>
            <p:ph type="sldNum" sz="quarter" idx="20"/>
          </p:nvPr>
        </p:nvSpPr>
        <p:spPr/>
        <p:txBody>
          <a:bodyPr/>
          <a:lstStyle/>
          <a:p>
            <a:fld id="{930176A1-BCF0-4712-97A6-6B495F55390B}" type="slidenum">
              <a:rPr lang="en-US" smtClean="0"/>
              <a:pPr/>
              <a:t>21</a:t>
            </a:fld>
            <a:endParaRPr lang="en-US"/>
          </a:p>
        </p:txBody>
      </p:sp>
      <p:sp>
        <p:nvSpPr>
          <p:cNvPr id="2" name="Title 1"/>
          <p:cNvSpPr>
            <a:spLocks noGrp="1"/>
          </p:cNvSpPr>
          <p:nvPr>
            <p:ph type="title"/>
          </p:nvPr>
        </p:nvSpPr>
        <p:spPr/>
        <p:txBody>
          <a:bodyPr/>
          <a:lstStyle/>
          <a:p>
            <a:r>
              <a:rPr lang="en-US"/>
              <a:t>Amazon Route 53 DNS resolution</a:t>
            </a:r>
          </a:p>
        </p:txBody>
      </p:sp>
      <p:grpSp>
        <p:nvGrpSpPr>
          <p:cNvPr id="8" name="Group 7" descr="User initiates a DNS request. the DNS resolver checks with your domain in Route 53, gets the IP address, and returns it to the user.">
            <a:extLst>
              <a:ext uri="{FF2B5EF4-FFF2-40B4-BE49-F238E27FC236}">
                <a16:creationId xmlns:a16="http://schemas.microsoft.com/office/drawing/2014/main" xmlns="" id="{AE1E3580-5178-4846-A7F9-2B8994BD8785}"/>
              </a:ext>
            </a:extLst>
          </p:cNvPr>
          <p:cNvGrpSpPr/>
          <p:nvPr/>
        </p:nvGrpSpPr>
        <p:grpSpPr>
          <a:xfrm>
            <a:off x="1852633" y="2715327"/>
            <a:ext cx="8486735" cy="2028643"/>
            <a:chOff x="1671037" y="2188851"/>
            <a:chExt cx="8486735" cy="2028643"/>
          </a:xfrm>
        </p:grpSpPr>
        <p:sp>
          <p:nvSpPr>
            <p:cNvPr id="5" name="TextBox 4"/>
            <p:cNvSpPr txBox="1"/>
            <p:nvPr/>
          </p:nvSpPr>
          <p:spPr>
            <a:xfrm>
              <a:off x="1671037" y="3725051"/>
              <a:ext cx="1104053" cy="246221"/>
            </a:xfrm>
            <a:prstGeom prst="rect">
              <a:avLst/>
            </a:prstGeom>
            <a:noFill/>
          </p:spPr>
          <p:txBody>
            <a:bodyPr wrap="square" lIns="0" tIns="0" rIns="0" bIns="0" rtlCol="0">
              <a:spAutoFit/>
            </a:bodyPr>
            <a:lstStyle/>
            <a:p>
              <a:pPr algn="ctr"/>
              <a:r>
                <a:rPr lang="en-US" sz="1600">
                  <a:latin typeface="+mj-lt"/>
                  <a:cs typeface="Helvetica Neue"/>
                </a:rPr>
                <a:t>User</a:t>
              </a:r>
            </a:p>
          </p:txBody>
        </p:sp>
        <p:sp>
          <p:nvSpPr>
            <p:cNvPr id="7" name="TextBox 6"/>
            <p:cNvSpPr txBox="1"/>
            <p:nvPr/>
          </p:nvSpPr>
          <p:spPr>
            <a:xfrm>
              <a:off x="5092837" y="3725051"/>
              <a:ext cx="1427472" cy="246221"/>
            </a:xfrm>
            <a:prstGeom prst="rect">
              <a:avLst/>
            </a:prstGeom>
            <a:noFill/>
          </p:spPr>
          <p:txBody>
            <a:bodyPr wrap="square" lIns="0" tIns="0" rIns="0" bIns="0" rtlCol="0">
              <a:spAutoFit/>
            </a:bodyPr>
            <a:lstStyle/>
            <a:p>
              <a:pPr algn="ctr"/>
              <a:r>
                <a:rPr lang="en-US" sz="1600">
                  <a:latin typeface="+mj-lt"/>
                  <a:cs typeface="Helvetica Neue"/>
                </a:rPr>
                <a:t>DNS resolver</a:t>
              </a:r>
            </a:p>
          </p:txBody>
        </p:sp>
        <p:sp>
          <p:nvSpPr>
            <p:cNvPr id="13" name="TextBox 12"/>
            <p:cNvSpPr txBox="1"/>
            <p:nvPr/>
          </p:nvSpPr>
          <p:spPr>
            <a:xfrm>
              <a:off x="8946892" y="3725051"/>
              <a:ext cx="1210880" cy="492443"/>
            </a:xfrm>
            <a:prstGeom prst="rect">
              <a:avLst/>
            </a:prstGeom>
            <a:noFill/>
          </p:spPr>
          <p:txBody>
            <a:bodyPr wrap="square" lIns="0" tIns="0" rIns="0" bIns="0" rtlCol="0">
              <a:spAutoFit/>
            </a:bodyPr>
            <a:lstStyle/>
            <a:p>
              <a:pPr algn="ctr"/>
              <a:r>
                <a:rPr lang="en-US" sz="1600">
                  <a:latin typeface="+mj-lt"/>
                  <a:cs typeface="Helvetica Neue"/>
                </a:rPr>
                <a:t>Amazon Route 53</a:t>
              </a:r>
            </a:p>
          </p:txBody>
        </p:sp>
        <p:sp>
          <p:nvSpPr>
            <p:cNvPr id="15" name="Right Arrow 14"/>
            <p:cNvSpPr/>
            <p:nvPr/>
          </p:nvSpPr>
          <p:spPr>
            <a:xfrm>
              <a:off x="3021814" y="2664954"/>
              <a:ext cx="2067135" cy="3140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0" name="Right Arrow 19"/>
            <p:cNvSpPr/>
            <p:nvPr/>
          </p:nvSpPr>
          <p:spPr>
            <a:xfrm>
              <a:off x="6664148" y="2664954"/>
              <a:ext cx="2067135" cy="3140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1" name="Right Arrow 20"/>
            <p:cNvSpPr/>
            <p:nvPr/>
          </p:nvSpPr>
          <p:spPr>
            <a:xfrm flipH="1">
              <a:off x="3021814" y="3348855"/>
              <a:ext cx="2067135" cy="314029"/>
            </a:xfrm>
            <a:prstGeom prst="rightArrow">
              <a:avLst/>
            </a:prstGeom>
            <a:solidFill>
              <a:schemeClr val="accent6"/>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2" name="Right Arrow 21"/>
            <p:cNvSpPr/>
            <p:nvPr/>
          </p:nvSpPr>
          <p:spPr>
            <a:xfrm flipH="1">
              <a:off x="6664148" y="3348855"/>
              <a:ext cx="2067135" cy="314029"/>
            </a:xfrm>
            <a:prstGeom prst="rightArrow">
              <a:avLst/>
            </a:prstGeom>
            <a:solidFill>
              <a:schemeClr val="accent6"/>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3" name="TextBox 22"/>
            <p:cNvSpPr txBox="1"/>
            <p:nvPr/>
          </p:nvSpPr>
          <p:spPr>
            <a:xfrm>
              <a:off x="3004552" y="2192011"/>
              <a:ext cx="1905793" cy="492443"/>
            </a:xfrm>
            <a:prstGeom prst="rect">
              <a:avLst/>
            </a:prstGeom>
            <a:noFill/>
          </p:spPr>
          <p:txBody>
            <a:bodyPr wrap="square" lIns="0" tIns="0" rIns="0" bIns="0" rtlCol="0">
              <a:spAutoFit/>
            </a:bodyPr>
            <a:lstStyle/>
            <a:p>
              <a:pPr algn="ctr"/>
              <a:r>
                <a:rPr lang="en-US" sz="1600" i="1">
                  <a:cs typeface="Helvetica Neue"/>
                </a:rPr>
                <a:t>Requests www.example.com</a:t>
              </a:r>
              <a:endParaRPr lang="en-US" sz="1200" i="1">
                <a:cs typeface="Helvetica Neue"/>
              </a:endParaRPr>
            </a:p>
          </p:txBody>
        </p:sp>
        <p:sp>
          <p:nvSpPr>
            <p:cNvPr id="24" name="TextBox 23"/>
            <p:cNvSpPr txBox="1"/>
            <p:nvPr/>
          </p:nvSpPr>
          <p:spPr>
            <a:xfrm>
              <a:off x="6665849" y="2188851"/>
              <a:ext cx="1905793" cy="492443"/>
            </a:xfrm>
            <a:prstGeom prst="rect">
              <a:avLst/>
            </a:prstGeom>
            <a:noFill/>
          </p:spPr>
          <p:txBody>
            <a:bodyPr wrap="square" lIns="0" tIns="0" rIns="0" bIns="0" rtlCol="0">
              <a:spAutoFit/>
            </a:bodyPr>
            <a:lstStyle/>
            <a:p>
              <a:pPr algn="ctr"/>
              <a:r>
                <a:rPr lang="en-US" sz="1600" i="1">
                  <a:cs typeface="Helvetica Neue"/>
                </a:rPr>
                <a:t>Checks with Route 53 for IP address</a:t>
              </a:r>
            </a:p>
          </p:txBody>
        </p:sp>
        <p:sp>
          <p:nvSpPr>
            <p:cNvPr id="25" name="TextBox 24"/>
            <p:cNvSpPr txBox="1"/>
            <p:nvPr/>
          </p:nvSpPr>
          <p:spPr>
            <a:xfrm>
              <a:off x="6702801" y="3704227"/>
              <a:ext cx="1905793" cy="492443"/>
            </a:xfrm>
            <a:prstGeom prst="rect">
              <a:avLst/>
            </a:prstGeom>
            <a:noFill/>
          </p:spPr>
          <p:txBody>
            <a:bodyPr wrap="square" lIns="0" tIns="0" rIns="0" bIns="0" rtlCol="0">
              <a:spAutoFit/>
            </a:bodyPr>
            <a:lstStyle/>
            <a:p>
              <a:pPr algn="ctr"/>
              <a:r>
                <a:rPr lang="en-US" sz="1600" i="1">
                  <a:solidFill>
                    <a:schemeClr val="accent6"/>
                  </a:solidFill>
                  <a:latin typeface="+mj-lt"/>
                  <a:cs typeface="Helvetica Neue"/>
                </a:rPr>
                <a:t>Returns IP address 192.0.2.0</a:t>
              </a:r>
            </a:p>
          </p:txBody>
        </p:sp>
        <p:sp>
          <p:nvSpPr>
            <p:cNvPr id="26" name="TextBox 25"/>
            <p:cNvSpPr txBox="1"/>
            <p:nvPr/>
          </p:nvSpPr>
          <p:spPr>
            <a:xfrm>
              <a:off x="3063997" y="3704226"/>
              <a:ext cx="1905793" cy="492443"/>
            </a:xfrm>
            <a:prstGeom prst="rect">
              <a:avLst/>
            </a:prstGeom>
            <a:noFill/>
          </p:spPr>
          <p:txBody>
            <a:bodyPr wrap="square" lIns="0" tIns="0" rIns="0" bIns="0" rtlCol="0">
              <a:spAutoFit/>
            </a:bodyPr>
            <a:lstStyle/>
            <a:p>
              <a:pPr algn="ctr"/>
              <a:r>
                <a:rPr lang="en-US" sz="1600" i="1">
                  <a:solidFill>
                    <a:schemeClr val="accent6"/>
                  </a:solidFill>
                  <a:latin typeface="+mj-lt"/>
                  <a:cs typeface="Helvetica Neue"/>
                </a:rPr>
                <a:t>Returns IP address 192.0.2.0</a:t>
              </a:r>
            </a:p>
          </p:txBody>
        </p:sp>
        <p:pic>
          <p:nvPicPr>
            <p:cNvPr id="18" name="Graphic 17">
              <a:extLst>
                <a:ext uri="{FF2B5EF4-FFF2-40B4-BE49-F238E27FC236}">
                  <a16:creationId xmlns:a16="http://schemas.microsoft.com/office/drawing/2014/main" xmlns="" id="{2791F061-EDF4-4E56-A194-413B2B362D7B}"/>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9095132" y="2664954"/>
              <a:ext cx="914400" cy="914400"/>
            </a:xfrm>
            <a:prstGeom prst="rect">
              <a:avLst/>
            </a:prstGeom>
          </p:spPr>
        </p:pic>
        <p:pic>
          <p:nvPicPr>
            <p:cNvPr id="19" name="Graphic 18">
              <a:extLst>
                <a:ext uri="{FF2B5EF4-FFF2-40B4-BE49-F238E27FC236}">
                  <a16:creationId xmlns:a16="http://schemas.microsoft.com/office/drawing/2014/main" xmlns="" id="{430FAD23-0BAC-4092-965B-CEFBBEC5C73D}"/>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1765864" y="2785376"/>
              <a:ext cx="914400" cy="914400"/>
            </a:xfrm>
            <a:prstGeom prst="rect">
              <a:avLst/>
            </a:prstGeom>
          </p:spPr>
        </p:pic>
        <p:pic>
          <p:nvPicPr>
            <p:cNvPr id="27" name="Graphic 26">
              <a:extLst>
                <a:ext uri="{FF2B5EF4-FFF2-40B4-BE49-F238E27FC236}">
                  <a16:creationId xmlns:a16="http://schemas.microsoft.com/office/drawing/2014/main" xmlns="" id="{3526E63C-346A-4CBC-B4C8-96D33CD67EE7}"/>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430498" y="2684454"/>
              <a:ext cx="914400" cy="914400"/>
            </a:xfrm>
            <a:prstGeom prst="rect">
              <a:avLst/>
            </a:prstGeom>
          </p:spPr>
        </p:pic>
      </p:grpSp>
    </p:spTree>
    <p:custDataLst>
      <p:tags r:id="rId1"/>
    </p:custDataLst>
    <p:extLst>
      <p:ext uri="{BB962C8B-B14F-4D97-AF65-F5344CB8AC3E}">
        <p14:creationId xmlns:p14="http://schemas.microsoft.com/office/powerpoint/2010/main" val="12347640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xmlns="" id="{27F6562B-E3B7-4017-A110-EC19B559A65B}"/>
              </a:ext>
              <a:ext uri="{C183D7F6-B498-43B3-948B-1728B52AA6E4}">
                <adec:decorative xmlns:adec="http://schemas.microsoft.com/office/drawing/2017/decorative" xmlns="" val="0"/>
              </a:ext>
            </a:extLst>
          </p:cNvPr>
          <p:cNvSpPr>
            <a:spLocks noGrp="1"/>
          </p:cNvSpPr>
          <p:nvPr>
            <p:ph type="sldNum" sz="quarter" idx="20"/>
          </p:nvPr>
        </p:nvSpPr>
        <p:spPr/>
        <p:txBody>
          <a:bodyPr/>
          <a:lstStyle/>
          <a:p>
            <a:fld id="{B6A95138-A96E-2F42-A959-2EFD44FE4AB7}" type="slidenum">
              <a:rPr lang="en-US" smtClean="0"/>
              <a:t>22</a:t>
            </a:fld>
            <a:endParaRPr lang="en-US"/>
          </a:p>
        </p:txBody>
      </p:sp>
      <p:sp>
        <p:nvSpPr>
          <p:cNvPr id="2" name="Title 1"/>
          <p:cNvSpPr>
            <a:spLocks noGrp="1"/>
          </p:cNvSpPr>
          <p:nvPr>
            <p:ph type="title"/>
          </p:nvPr>
        </p:nvSpPr>
        <p:spPr/>
        <p:txBody>
          <a:bodyPr>
            <a:noAutofit/>
          </a:bodyPr>
          <a:lstStyle/>
          <a:p>
            <a:r>
              <a:rPr lang="en-US"/>
              <a:t>Amazon Route 53 supported routing</a:t>
            </a:r>
          </a:p>
        </p:txBody>
      </p:sp>
      <p:sp>
        <p:nvSpPr>
          <p:cNvPr id="5" name="Content Placeholder 4">
            <a:extLst>
              <a:ext uri="{FF2B5EF4-FFF2-40B4-BE49-F238E27FC236}">
                <a16:creationId xmlns:a16="http://schemas.microsoft.com/office/drawing/2014/main" xmlns="" id="{1522239B-86C9-486E-BF8C-9C1CF5BD3C35}"/>
              </a:ext>
            </a:extLst>
          </p:cNvPr>
          <p:cNvSpPr>
            <a:spLocks noGrp="1"/>
          </p:cNvSpPr>
          <p:nvPr>
            <p:ph sz="quarter" idx="21"/>
          </p:nvPr>
        </p:nvSpPr>
        <p:spPr/>
        <p:txBody>
          <a:bodyPr/>
          <a:lstStyle/>
          <a:p>
            <a:pPr>
              <a:buClr>
                <a:schemeClr val="tx1"/>
              </a:buClr>
            </a:pPr>
            <a:r>
              <a:rPr lang="en-US" sz="2400" dirty="0">
                <a:solidFill>
                  <a:schemeClr val="accent6"/>
                </a:solidFill>
              </a:rPr>
              <a:t>Simple routing </a:t>
            </a:r>
            <a:r>
              <a:rPr lang="en-US" sz="2400" dirty="0"/>
              <a:t>– Use in </a:t>
            </a:r>
            <a:r>
              <a:rPr lang="en-US" sz="2400" dirty="0">
                <a:solidFill>
                  <a:srgbClr val="333399"/>
                </a:solidFill>
              </a:rPr>
              <a:t>single-server</a:t>
            </a:r>
            <a:r>
              <a:rPr lang="en-US" sz="2400" dirty="0"/>
              <a:t> environments</a:t>
            </a:r>
          </a:p>
          <a:p>
            <a:pPr>
              <a:buClr>
                <a:schemeClr val="tx1"/>
              </a:buClr>
            </a:pPr>
            <a:r>
              <a:rPr lang="en-US" sz="2400" dirty="0">
                <a:solidFill>
                  <a:schemeClr val="accent6"/>
                </a:solidFill>
              </a:rPr>
              <a:t>Weighted round robin routing </a:t>
            </a:r>
            <a:r>
              <a:rPr lang="en-US" sz="2400" dirty="0"/>
              <a:t>– Assign </a:t>
            </a:r>
            <a:r>
              <a:rPr lang="en-US" sz="2400" dirty="0">
                <a:solidFill>
                  <a:srgbClr val="333399"/>
                </a:solidFill>
              </a:rPr>
              <a:t>weights</a:t>
            </a:r>
            <a:r>
              <a:rPr lang="en-US" sz="2400" dirty="0"/>
              <a:t> to resource record sets to specify the </a:t>
            </a:r>
            <a:r>
              <a:rPr lang="en-US" sz="2400" dirty="0" smtClean="0"/>
              <a:t>frequency – priority based routing</a:t>
            </a:r>
            <a:endParaRPr lang="en-US" sz="2400" dirty="0"/>
          </a:p>
          <a:p>
            <a:pPr>
              <a:buClr>
                <a:schemeClr val="tx1"/>
              </a:buClr>
            </a:pPr>
            <a:r>
              <a:rPr lang="en-US" sz="2400" dirty="0">
                <a:solidFill>
                  <a:schemeClr val="accent6"/>
                </a:solidFill>
              </a:rPr>
              <a:t>Latency routing </a:t>
            </a:r>
            <a:r>
              <a:rPr lang="en-US" sz="2400" dirty="0"/>
              <a:t>– Help improve your global </a:t>
            </a:r>
            <a:r>
              <a:rPr lang="en-US" sz="2400" dirty="0" smtClean="0"/>
              <a:t>applications by reducing latency</a:t>
            </a:r>
            <a:endParaRPr lang="en-US" sz="2400" dirty="0"/>
          </a:p>
          <a:p>
            <a:pPr>
              <a:buClr>
                <a:schemeClr val="tx1"/>
              </a:buClr>
            </a:pPr>
            <a:r>
              <a:rPr lang="en-US" sz="2400" dirty="0">
                <a:solidFill>
                  <a:schemeClr val="accent6"/>
                </a:solidFill>
              </a:rPr>
              <a:t>Geolocation routing </a:t>
            </a:r>
            <a:r>
              <a:rPr lang="en-US" sz="2400" dirty="0"/>
              <a:t>– Route traffic based on location of your users</a:t>
            </a:r>
          </a:p>
          <a:p>
            <a:pPr>
              <a:buClr>
                <a:schemeClr val="tx1"/>
              </a:buClr>
            </a:pPr>
            <a:r>
              <a:rPr lang="en-US" sz="2400" dirty="0" err="1">
                <a:solidFill>
                  <a:schemeClr val="accent6"/>
                </a:solidFill>
              </a:rPr>
              <a:t>Geoproximity</a:t>
            </a:r>
            <a:r>
              <a:rPr lang="en-US" sz="2400" dirty="0">
                <a:solidFill>
                  <a:schemeClr val="accent6"/>
                </a:solidFill>
              </a:rPr>
              <a:t> routing </a:t>
            </a:r>
            <a:r>
              <a:rPr lang="en-US" sz="2400" dirty="0"/>
              <a:t>– Route traffic based on location of your resources</a:t>
            </a:r>
          </a:p>
          <a:p>
            <a:pPr>
              <a:buClr>
                <a:schemeClr val="tx1"/>
              </a:buClr>
            </a:pPr>
            <a:r>
              <a:rPr lang="en-US" sz="2400" dirty="0">
                <a:solidFill>
                  <a:schemeClr val="accent6"/>
                </a:solidFill>
              </a:rPr>
              <a:t>Failover routing</a:t>
            </a:r>
            <a:r>
              <a:rPr lang="en-US" sz="2400" dirty="0"/>
              <a:t> – Fail over to a backup site if your primary site becomes unreachable</a:t>
            </a:r>
          </a:p>
          <a:p>
            <a:pPr>
              <a:buClr>
                <a:schemeClr val="tx1"/>
              </a:buClr>
            </a:pPr>
            <a:r>
              <a:rPr lang="en-US" sz="2400" dirty="0" err="1">
                <a:solidFill>
                  <a:schemeClr val="accent6"/>
                </a:solidFill>
              </a:rPr>
              <a:t>Multivalue</a:t>
            </a:r>
            <a:r>
              <a:rPr lang="en-US" sz="2400" dirty="0">
                <a:solidFill>
                  <a:schemeClr val="accent6"/>
                </a:solidFill>
              </a:rPr>
              <a:t> answer routing </a:t>
            </a:r>
            <a:r>
              <a:rPr lang="en-US" sz="2400" dirty="0"/>
              <a:t>– Respond to DNS queries with up to eight healthy records selected at random</a:t>
            </a:r>
          </a:p>
          <a:p>
            <a:pPr marL="0" indent="0">
              <a:buNone/>
            </a:pPr>
            <a:endParaRPr lang="en-US" sz="2400" dirty="0"/>
          </a:p>
        </p:txBody>
      </p:sp>
    </p:spTree>
    <p:custDataLst>
      <p:tags r:id="rId1"/>
    </p:custDataLst>
    <p:extLst>
      <p:ext uri="{BB962C8B-B14F-4D97-AF65-F5344CB8AC3E}">
        <p14:creationId xmlns:p14="http://schemas.microsoft.com/office/powerpoint/2010/main" val="1225357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460FCF04-3D26-5FA4-0E90-CF62C42D6124}"/>
              </a:ext>
            </a:extLst>
          </p:cNvPr>
          <p:cNvSpPr>
            <a:spLocks noGrp="1"/>
          </p:cNvSpPr>
          <p:nvPr>
            <p:ph type="sldNum" sz="quarter" idx="20"/>
          </p:nvPr>
        </p:nvSpPr>
        <p:spPr/>
        <p:txBody>
          <a:bodyPr/>
          <a:lstStyle/>
          <a:p>
            <a:fld id="{930176A1-BCF0-4712-97A6-6B495F55390B}" type="slidenum">
              <a:rPr lang="en-US" smtClean="0"/>
              <a:pPr/>
              <a:t>23</a:t>
            </a:fld>
            <a:endParaRPr lang="en-US"/>
          </a:p>
        </p:txBody>
      </p:sp>
      <p:sp>
        <p:nvSpPr>
          <p:cNvPr id="2" name="Title 1"/>
          <p:cNvSpPr>
            <a:spLocks noGrp="1"/>
          </p:cNvSpPr>
          <p:nvPr>
            <p:ph type="title"/>
          </p:nvPr>
        </p:nvSpPr>
        <p:spPr/>
        <p:txBody>
          <a:bodyPr/>
          <a:lstStyle/>
          <a:p>
            <a:r>
              <a:rPr lang="en-US"/>
              <a:t>Use case: Multi-region deployment</a:t>
            </a:r>
          </a:p>
        </p:txBody>
      </p:sp>
      <p:grpSp>
        <p:nvGrpSpPr>
          <p:cNvPr id="4" name="Group 3">
            <a:extLst>
              <a:ext uri="{FF2B5EF4-FFF2-40B4-BE49-F238E27FC236}">
                <a16:creationId xmlns:a16="http://schemas.microsoft.com/office/drawing/2014/main" xmlns="" id="{9ED88F23-ECE5-2DF2-C7C9-5E6125B93EC5}"/>
              </a:ext>
              <a:ext uri="{C183D7F6-B498-43B3-948B-1728B52AA6E4}">
                <adec:decorative xmlns:adec="http://schemas.microsoft.com/office/drawing/2017/decorative" xmlns="" val="1"/>
              </a:ext>
            </a:extLst>
          </p:cNvPr>
          <p:cNvGrpSpPr/>
          <p:nvPr/>
        </p:nvGrpSpPr>
        <p:grpSpPr>
          <a:xfrm>
            <a:off x="194" y="905026"/>
            <a:ext cx="11674824" cy="4070204"/>
            <a:chOff x="194" y="905026"/>
            <a:chExt cx="11674824" cy="4070204"/>
          </a:xfrm>
        </p:grpSpPr>
        <p:pic>
          <p:nvPicPr>
            <p:cNvPr id="19" name="Picture 2" descr="AWS Global Infrastructure."/>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237341" y="905026"/>
              <a:ext cx="7182713" cy="407020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descr="AWS Global Infrastructure."/>
            <p:cNvSpPr txBox="1"/>
            <p:nvPr/>
          </p:nvSpPr>
          <p:spPr>
            <a:xfrm>
              <a:off x="4744354" y="2643139"/>
              <a:ext cx="640080" cy="338554"/>
            </a:xfrm>
            <a:prstGeom prst="rect">
              <a:avLst/>
            </a:prstGeom>
            <a:noFill/>
          </p:spPr>
          <p:txBody>
            <a:bodyPr wrap="square" rtlCol="0">
              <a:spAutoFit/>
            </a:bodyPr>
            <a:lstStyle/>
            <a:p>
              <a:pPr algn="ctr"/>
              <a:r>
                <a:rPr lang="en-US" sz="1600" b="1"/>
                <a:t>User</a:t>
              </a:r>
            </a:p>
          </p:txBody>
        </p:sp>
        <p:cxnSp>
          <p:nvCxnSpPr>
            <p:cNvPr id="13" name="Straight Connector 12" descr="AWS Global Infrastructure.">
              <a:extLst>
                <a:ext uri="{C183D7F6-B498-43B3-948B-1728B52AA6E4}">
                  <adec:decorative xmlns:adec="http://schemas.microsoft.com/office/drawing/2017/decorative" xmlns="" val="1"/>
                </a:ext>
              </a:extLst>
            </p:cNvPr>
            <p:cNvCxnSpPr/>
            <p:nvPr/>
          </p:nvCxnSpPr>
          <p:spPr>
            <a:xfrm flipH="1" flipV="1">
              <a:off x="4675083" y="2389035"/>
              <a:ext cx="484511" cy="161639"/>
            </a:xfrm>
            <a:prstGeom prst="line">
              <a:avLst/>
            </a:prstGeom>
            <a:ln>
              <a:solidFill>
                <a:srgbClr val="0C9B2E"/>
              </a:solidFill>
            </a:ln>
          </p:spPr>
          <p:style>
            <a:lnRef idx="2">
              <a:schemeClr val="accent1"/>
            </a:lnRef>
            <a:fillRef idx="0">
              <a:schemeClr val="accent1"/>
            </a:fillRef>
            <a:effectRef idx="1">
              <a:schemeClr val="accent1"/>
            </a:effectRef>
            <a:fontRef idx="minor">
              <a:schemeClr val="tx1"/>
            </a:fontRef>
          </p:style>
        </p:cxnSp>
        <p:sp>
          <p:nvSpPr>
            <p:cNvPr id="15" name="Oval 14" descr="AWS Global Infrastructure.">
              <a:extLst>
                <a:ext uri="{C183D7F6-B498-43B3-948B-1728B52AA6E4}">
                  <adec:decorative xmlns:adec="http://schemas.microsoft.com/office/drawing/2017/decorative" xmlns="" val="1"/>
                </a:ext>
              </a:extLst>
            </p:cNvPr>
            <p:cNvSpPr/>
            <p:nvPr/>
          </p:nvSpPr>
          <p:spPr>
            <a:xfrm>
              <a:off x="4506733" y="2262871"/>
              <a:ext cx="168348" cy="166259"/>
            </a:xfrm>
            <a:prstGeom prst="ellipse">
              <a:avLst/>
            </a:prstGeom>
            <a:solidFill>
              <a:srgbClr val="0C9B2E"/>
            </a:solidFill>
            <a:ln>
              <a:solidFill>
                <a:srgbClr val="0C9B2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8" name="Oval 17" descr="AWS Global Infrastructure.">
              <a:extLst>
                <a:ext uri="{C183D7F6-B498-43B3-948B-1728B52AA6E4}">
                  <adec:decorative xmlns:adec="http://schemas.microsoft.com/office/drawing/2017/decorative" xmlns="" val="1"/>
                </a:ext>
              </a:extLst>
            </p:cNvPr>
            <p:cNvSpPr/>
            <p:nvPr/>
          </p:nvSpPr>
          <p:spPr>
            <a:xfrm>
              <a:off x="9544183" y="3937421"/>
              <a:ext cx="168348" cy="166259"/>
            </a:xfrm>
            <a:prstGeom prst="ellipse">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20" name="Straight Connector 19" descr="AWS Global Infrastructure.">
              <a:extLst>
                <a:ext uri="{C183D7F6-B498-43B3-948B-1728B52AA6E4}">
                  <adec:decorative xmlns:adec="http://schemas.microsoft.com/office/drawing/2017/decorative" xmlns="" val="1"/>
                </a:ext>
              </a:extLst>
            </p:cNvPr>
            <p:cNvCxnSpPr>
              <a:endCxn id="18" idx="2"/>
            </p:cNvCxnSpPr>
            <p:nvPr/>
          </p:nvCxnSpPr>
          <p:spPr>
            <a:xfrm>
              <a:off x="5188094" y="2550674"/>
              <a:ext cx="4356088" cy="1469877"/>
            </a:xfrm>
            <a:prstGeom prst="line">
              <a:avLst/>
            </a:prstGeom>
            <a:ln w="38100">
              <a:solidFill>
                <a:schemeClr val="accent5"/>
              </a:solidFill>
              <a:prstDash val="sysDot"/>
            </a:ln>
          </p:spPr>
          <p:style>
            <a:lnRef idx="2">
              <a:schemeClr val="accent1"/>
            </a:lnRef>
            <a:fillRef idx="0">
              <a:schemeClr val="accent1"/>
            </a:fillRef>
            <a:effectRef idx="1">
              <a:schemeClr val="accent1"/>
            </a:effectRef>
            <a:fontRef idx="minor">
              <a:schemeClr val="tx1"/>
            </a:fontRef>
          </p:style>
        </p:cxnSp>
        <p:sp>
          <p:nvSpPr>
            <p:cNvPr id="25" name="Rectangle 24" descr="AWS Global Infrastructure."/>
            <p:cNvSpPr/>
            <p:nvPr/>
          </p:nvSpPr>
          <p:spPr>
            <a:xfrm>
              <a:off x="6828698" y="4208906"/>
              <a:ext cx="4846320" cy="338554"/>
            </a:xfrm>
            <a:prstGeom prst="rect">
              <a:avLst/>
            </a:prstGeom>
          </p:spPr>
          <p:txBody>
            <a:bodyPr wrap="square">
              <a:spAutoFit/>
            </a:bodyPr>
            <a:lstStyle/>
            <a:p>
              <a:pPr algn="ctr" fontAlgn="base">
                <a:spcBef>
                  <a:spcPct val="0"/>
                </a:spcBef>
                <a:spcAft>
                  <a:spcPct val="0"/>
                </a:spcAft>
              </a:pPr>
              <a:r>
                <a:rPr lang="en-US" sz="1600">
                  <a:solidFill>
                    <a:prstClr val="black"/>
                  </a:solidFill>
                  <a:latin typeface="+mj-lt"/>
                  <a:ea typeface="Verdana" pitchFamily="34" charset="0"/>
                  <a:cs typeface="Arial"/>
                </a:rPr>
                <a:t>some-elb-name.</a:t>
              </a:r>
              <a:r>
                <a:rPr lang="en-US" sz="1600">
                  <a:solidFill>
                    <a:srgbClr val="FF0000"/>
                  </a:solidFill>
                  <a:latin typeface="+mj-lt"/>
                  <a:ea typeface="Verdana" pitchFamily="34" charset="0"/>
                  <a:cs typeface="Arial"/>
                </a:rPr>
                <a:t>ap-southeast-2</a:t>
              </a:r>
              <a:r>
                <a:rPr lang="en-US" sz="1600">
                  <a:solidFill>
                    <a:prstClr val="black"/>
                  </a:solidFill>
                  <a:latin typeface="+mj-lt"/>
                  <a:ea typeface="Verdana" pitchFamily="34" charset="0"/>
                  <a:cs typeface="Arial"/>
                </a:rPr>
                <a:t>.elb.amazonaws.com</a:t>
              </a:r>
            </a:p>
          </p:txBody>
        </p:sp>
        <p:sp>
          <p:nvSpPr>
            <p:cNvPr id="26" name="TextBox 39" descr="AWS Global Infrastructure."/>
            <p:cNvSpPr txBox="1">
              <a:spLocks noChangeArrowheads="1"/>
            </p:cNvSpPr>
            <p:nvPr/>
          </p:nvSpPr>
          <p:spPr bwMode="auto">
            <a:xfrm>
              <a:off x="194" y="2655361"/>
              <a:ext cx="4389120" cy="338554"/>
            </a:xfrm>
            <a:prstGeom prst="rect">
              <a:avLst/>
            </a:prstGeom>
            <a:noFill/>
            <a:ln w="9525">
              <a:noFill/>
              <a:miter lim="800000"/>
              <a:headEnd/>
              <a:tailEnd/>
            </a:ln>
          </p:spPr>
          <p:txBody>
            <a:bodyPr wrap="square">
              <a:spAutoFit/>
            </a:bodyPr>
            <a:lstStyle/>
            <a:p>
              <a:pPr algn="ctr" fontAlgn="base">
                <a:spcBef>
                  <a:spcPct val="0"/>
                </a:spcBef>
                <a:spcAft>
                  <a:spcPct val="0"/>
                </a:spcAft>
              </a:pPr>
              <a:r>
                <a:rPr lang="en-US" sz="1600">
                  <a:solidFill>
                    <a:prstClr val="black"/>
                  </a:solidFill>
                  <a:latin typeface="+mj-lt"/>
                  <a:ea typeface="Verdana" pitchFamily="34" charset="0"/>
                  <a:cs typeface="Arial"/>
                </a:rPr>
                <a:t>some-elb-name.</a:t>
              </a:r>
              <a:r>
                <a:rPr lang="en-US" sz="1600">
                  <a:solidFill>
                    <a:srgbClr val="FF0000"/>
                  </a:solidFill>
                  <a:latin typeface="+mj-lt"/>
                  <a:ea typeface="Verdana" pitchFamily="34" charset="0"/>
                  <a:cs typeface="Arial"/>
                </a:rPr>
                <a:t>us-west-2</a:t>
              </a:r>
              <a:r>
                <a:rPr lang="en-US" sz="1600">
                  <a:solidFill>
                    <a:prstClr val="black"/>
                  </a:solidFill>
                  <a:latin typeface="+mj-lt"/>
                  <a:ea typeface="Verdana" pitchFamily="34" charset="0"/>
                  <a:cs typeface="Arial"/>
                </a:rPr>
                <a:t>.elb.amazonaws.com</a:t>
              </a:r>
            </a:p>
          </p:txBody>
        </p:sp>
        <p:pic>
          <p:nvPicPr>
            <p:cNvPr id="16" name="Graphic 15" descr="AWS Global Infrastructure.">
              <a:extLst>
                <a:ext uri="{FF2B5EF4-FFF2-40B4-BE49-F238E27FC236}">
                  <a16:creationId xmlns:a16="http://schemas.microsoft.com/office/drawing/2014/main" xmlns="" id="{06DB49D2-7DF5-4559-9CC0-BDF4A287CB1E}"/>
                </a:ext>
                <a:ext uri="{C183D7F6-B498-43B3-948B-1728B52AA6E4}">
                  <adec:decorative xmlns:adec="http://schemas.microsoft.com/office/drawing/2017/decorative" xmlns="" val="1"/>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9991354" y="3765103"/>
              <a:ext cx="457200" cy="457200"/>
            </a:xfrm>
            <a:prstGeom prst="rect">
              <a:avLst/>
            </a:prstGeom>
          </p:spPr>
        </p:pic>
        <p:pic>
          <p:nvPicPr>
            <p:cNvPr id="17" name="Graphic 16" descr="AWS Global Infrastructure.">
              <a:extLst>
                <a:ext uri="{FF2B5EF4-FFF2-40B4-BE49-F238E27FC236}">
                  <a16:creationId xmlns:a16="http://schemas.microsoft.com/office/drawing/2014/main" xmlns="" id="{060A4461-94C0-449D-BD09-3020D397C444}"/>
                </a:ext>
                <a:ext uri="{C183D7F6-B498-43B3-948B-1728B52AA6E4}">
                  <adec:decorative xmlns:adec="http://schemas.microsoft.com/office/drawing/2017/decorative" xmlns="" val="1"/>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3880642" y="2200529"/>
              <a:ext cx="457200" cy="457200"/>
            </a:xfrm>
            <a:prstGeom prst="rect">
              <a:avLst/>
            </a:prstGeom>
          </p:spPr>
        </p:pic>
        <p:pic>
          <p:nvPicPr>
            <p:cNvPr id="21" name="Graphic 20" descr="AWS Global Infrastructure.">
              <a:extLst>
                <a:ext uri="{FF2B5EF4-FFF2-40B4-BE49-F238E27FC236}">
                  <a16:creationId xmlns:a16="http://schemas.microsoft.com/office/drawing/2014/main" xmlns="" id="{2E9B4091-C62D-4633-9E85-91C0585FA672}"/>
                </a:ext>
                <a:ext uri="{C183D7F6-B498-43B3-948B-1728B52AA6E4}">
                  <adec:decorative xmlns:adec="http://schemas.microsoft.com/office/drawing/2017/decorative" xmlns="" val="1"/>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758884" y="1588993"/>
              <a:ext cx="640080" cy="640080"/>
            </a:xfrm>
            <a:prstGeom prst="rect">
              <a:avLst/>
            </a:prstGeom>
          </p:spPr>
        </p:pic>
        <p:pic>
          <p:nvPicPr>
            <p:cNvPr id="22" name="Graphic 21" descr="AWS Global Infrastructure.">
              <a:extLst>
                <a:ext uri="{FF2B5EF4-FFF2-40B4-BE49-F238E27FC236}">
                  <a16:creationId xmlns:a16="http://schemas.microsoft.com/office/drawing/2014/main" xmlns="" id="{C7105B89-956A-4430-B784-4C81D48EF8F1}"/>
                </a:ext>
                <a:ext uri="{C183D7F6-B498-43B3-948B-1728B52AA6E4}">
                  <adec:decorative xmlns:adec="http://schemas.microsoft.com/office/drawing/2017/decorative" xmlns="" val="1"/>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4834725" y="2229073"/>
              <a:ext cx="457200" cy="457200"/>
            </a:xfrm>
            <a:prstGeom prst="rect">
              <a:avLst/>
            </a:prstGeom>
          </p:spPr>
        </p:pic>
        <p:sp>
          <p:nvSpPr>
            <p:cNvPr id="9" name="TextBox 8" descr="AWS Global Infrastructure.">
              <a:extLst>
                <a:ext uri="{FF2B5EF4-FFF2-40B4-BE49-F238E27FC236}">
                  <a16:creationId xmlns:a16="http://schemas.microsoft.com/office/drawing/2014/main" xmlns="" id="{A700EF9C-87A1-4819-B2B7-63736899182E}"/>
                </a:ext>
              </a:extLst>
            </p:cNvPr>
            <p:cNvSpPr txBox="1"/>
            <p:nvPr/>
          </p:nvSpPr>
          <p:spPr>
            <a:xfrm>
              <a:off x="175472" y="2221844"/>
              <a:ext cx="1806905" cy="338554"/>
            </a:xfrm>
            <a:prstGeom prst="rect">
              <a:avLst/>
            </a:prstGeom>
            <a:noFill/>
          </p:spPr>
          <p:txBody>
            <a:bodyPr wrap="none" rtlCol="0">
              <a:spAutoFit/>
            </a:bodyPr>
            <a:lstStyle/>
            <a:p>
              <a:pPr algn="ctr"/>
              <a:r>
                <a:rPr lang="en-US" sz="1600">
                  <a:latin typeface="Amazon Ember Light" panose="020B0403020204020204" pitchFamily="34" charset="0"/>
                  <a:ea typeface="Amazon Ember Light" panose="020B0403020204020204" pitchFamily="34" charset="0"/>
                  <a:cs typeface="Amazon Ember Light" panose="020B0403020204020204" pitchFamily="34" charset="0"/>
                </a:rPr>
                <a:t>Amazon Route 53</a:t>
              </a:r>
            </a:p>
          </p:txBody>
        </p:sp>
      </p:grpSp>
      <p:graphicFrame>
        <p:nvGraphicFramePr>
          <p:cNvPr id="6" name="Table 5"/>
          <p:cNvGraphicFramePr>
            <a:graphicFrameLocks noGrp="1"/>
          </p:cNvGraphicFramePr>
          <p:nvPr>
            <p:extLst>
              <p:ext uri="{D42A27DB-BD31-4B8C-83A1-F6EECF244321}">
                <p14:modId xmlns:p14="http://schemas.microsoft.com/office/powerpoint/2010/main" val="2216784356"/>
              </p:ext>
            </p:extLst>
          </p:nvPr>
        </p:nvGraphicFramePr>
        <p:xfrm>
          <a:off x="461592" y="4775200"/>
          <a:ext cx="11268817" cy="1385146"/>
        </p:xfrm>
        <a:graphic>
          <a:graphicData uri="http://schemas.openxmlformats.org/drawingml/2006/table">
            <a:tbl>
              <a:tblPr firstRow="1" bandRow="1">
                <a:tableStyleId>{5C22544A-7EE6-4342-B048-85BDC9FD1C3A}</a:tableStyleId>
              </a:tblPr>
              <a:tblGrid>
                <a:gridCol w="2751347">
                  <a:extLst>
                    <a:ext uri="{9D8B030D-6E8A-4147-A177-3AD203B41FA5}">
                      <a16:colId xmlns:a16="http://schemas.microsoft.com/office/drawing/2014/main" xmlns="" val="20000"/>
                    </a:ext>
                  </a:extLst>
                </a:gridCol>
                <a:gridCol w="2827867">
                  <a:extLst>
                    <a:ext uri="{9D8B030D-6E8A-4147-A177-3AD203B41FA5}">
                      <a16:colId xmlns:a16="http://schemas.microsoft.com/office/drawing/2014/main" xmlns="" val="20001"/>
                    </a:ext>
                  </a:extLst>
                </a:gridCol>
                <a:gridCol w="5689603">
                  <a:extLst>
                    <a:ext uri="{9D8B030D-6E8A-4147-A177-3AD203B41FA5}">
                      <a16:colId xmlns:a16="http://schemas.microsoft.com/office/drawing/2014/main" xmlns="" val="20002"/>
                    </a:ext>
                  </a:extLst>
                </a:gridCol>
              </a:tblGrid>
              <a:tr h="365760">
                <a:tc>
                  <a:txBody>
                    <a:bodyPr/>
                    <a:lstStyle/>
                    <a:p>
                      <a:pPr algn="ctr"/>
                      <a:r>
                        <a:rPr lang="en-US" sz="1800">
                          <a:solidFill>
                            <a:schemeClr val="tx1"/>
                          </a:solidFill>
                        </a:rPr>
                        <a:t>Name</a:t>
                      </a:r>
                    </a:p>
                  </a:txBody>
                  <a:tcPr marT="60960" marB="60960" anchor="ctr">
                    <a:solidFill>
                      <a:schemeClr val="accent2"/>
                    </a:solidFill>
                  </a:tcPr>
                </a:tc>
                <a:tc>
                  <a:txBody>
                    <a:bodyPr/>
                    <a:lstStyle/>
                    <a:p>
                      <a:pPr algn="ctr"/>
                      <a:r>
                        <a:rPr lang="en-US" sz="1800">
                          <a:solidFill>
                            <a:schemeClr val="tx1"/>
                          </a:solidFill>
                        </a:rPr>
                        <a:t>Type</a:t>
                      </a:r>
                    </a:p>
                  </a:txBody>
                  <a:tcPr marT="60960" marB="60960" anchor="ctr">
                    <a:solidFill>
                      <a:schemeClr val="accent2"/>
                    </a:solidFill>
                  </a:tcPr>
                </a:tc>
                <a:tc>
                  <a:txBody>
                    <a:bodyPr/>
                    <a:lstStyle/>
                    <a:p>
                      <a:pPr algn="ctr"/>
                      <a:r>
                        <a:rPr lang="en-US" sz="1800">
                          <a:solidFill>
                            <a:schemeClr val="tx1"/>
                          </a:solidFill>
                        </a:rPr>
                        <a:t>Value</a:t>
                      </a:r>
                    </a:p>
                  </a:txBody>
                  <a:tcPr marT="60960" marB="60960" anchor="ctr">
                    <a:solidFill>
                      <a:schemeClr val="accent2"/>
                    </a:solidFill>
                  </a:tcPr>
                </a:tc>
                <a:extLst>
                  <a:ext uri="{0D108BD9-81ED-4DB2-BD59-A6C34878D82A}">
                    <a16:rowId xmlns:a16="http://schemas.microsoft.com/office/drawing/2014/main" xmlns="" val="10000"/>
                  </a:ext>
                </a:extLst>
              </a:tr>
              <a:tr h="49445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a:t>example.com</a:t>
                      </a:r>
                    </a:p>
                  </a:txBody>
                  <a:tcPr marT="60960" marB="60960" anchor="ctr"/>
                </a:tc>
                <a:tc>
                  <a:txBody>
                    <a:bodyPr/>
                    <a:lstStyle/>
                    <a:p>
                      <a:r>
                        <a:rPr lang="en-US" sz="1800"/>
                        <a:t>ALIAS</a:t>
                      </a:r>
                    </a:p>
                  </a:txBody>
                  <a:tcPr marT="60960" marB="60960"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a:t>some-elb-name.us-west-2.elb.amazonaws.com</a:t>
                      </a:r>
                    </a:p>
                  </a:txBody>
                  <a:tcPr marT="60960" marB="60960" anchor="ctr"/>
                </a:tc>
                <a:extLst>
                  <a:ext uri="{0D108BD9-81ED-4DB2-BD59-A6C34878D82A}">
                    <a16:rowId xmlns:a16="http://schemas.microsoft.com/office/drawing/2014/main" xmlns="" val="10001"/>
                  </a:ext>
                </a:extLst>
              </a:tr>
              <a:tr h="49445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a:t>example.com</a:t>
                      </a:r>
                    </a:p>
                  </a:txBody>
                  <a:tcPr marT="60960" marB="60960" anchor="ctr"/>
                </a:tc>
                <a:tc>
                  <a:txBody>
                    <a:bodyPr/>
                    <a:lstStyle/>
                    <a:p>
                      <a:r>
                        <a:rPr lang="en-US" sz="1800"/>
                        <a:t>ALIAS</a:t>
                      </a:r>
                    </a:p>
                  </a:txBody>
                  <a:tcPr marT="60960" marB="60960"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a:t>some-elb-name.ap-southeast-2.elb.amazonaws.com</a:t>
                      </a:r>
                    </a:p>
                  </a:txBody>
                  <a:tcPr marT="60960" marB="60960" anchor="ctr"/>
                </a:tc>
                <a:extLst>
                  <a:ext uri="{0D108BD9-81ED-4DB2-BD59-A6C34878D82A}">
                    <a16:rowId xmlns:a16="http://schemas.microsoft.com/office/drawing/2014/main" xmlns="" val="10002"/>
                  </a:ext>
                </a:extLst>
              </a:tr>
            </a:tbl>
          </a:graphicData>
        </a:graphic>
      </p:graphicFrame>
    </p:spTree>
    <p:custDataLst>
      <p:tags r:id="rId1"/>
    </p:custDataLst>
    <p:extLst>
      <p:ext uri="{BB962C8B-B14F-4D97-AF65-F5344CB8AC3E}">
        <p14:creationId xmlns:p14="http://schemas.microsoft.com/office/powerpoint/2010/main" val="8288338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45D78102-0DBE-4F34-BD7E-A28B8C2319BB}"/>
              </a:ext>
              <a:ext uri="{C183D7F6-B498-43B3-948B-1728B52AA6E4}">
                <adec:decorative xmlns:adec="http://schemas.microsoft.com/office/drawing/2017/decorative" xmlns="" val="0"/>
              </a:ext>
            </a:extLst>
          </p:cNvPr>
          <p:cNvSpPr>
            <a:spLocks noGrp="1"/>
          </p:cNvSpPr>
          <p:nvPr>
            <p:ph type="sldNum" sz="quarter" idx="20"/>
          </p:nvPr>
        </p:nvSpPr>
        <p:spPr/>
        <p:txBody>
          <a:bodyPr/>
          <a:lstStyle/>
          <a:p>
            <a:fld id="{B6A95138-A96E-2F42-A959-2EFD44FE4AB7}" type="slidenum">
              <a:rPr lang="en-US" smtClean="0"/>
              <a:t>24</a:t>
            </a:fld>
            <a:endParaRPr lang="en-US"/>
          </a:p>
        </p:txBody>
      </p:sp>
      <p:sp>
        <p:nvSpPr>
          <p:cNvPr id="2" name="Title 1">
            <a:extLst>
              <a:ext uri="{FF2B5EF4-FFF2-40B4-BE49-F238E27FC236}">
                <a16:creationId xmlns:a16="http://schemas.microsoft.com/office/drawing/2014/main" xmlns="" id="{2D3FB1D9-3CF7-491D-A31B-A5FB39A58C8E}"/>
              </a:ext>
            </a:extLst>
          </p:cNvPr>
          <p:cNvSpPr>
            <a:spLocks noGrp="1"/>
          </p:cNvSpPr>
          <p:nvPr>
            <p:ph type="title"/>
          </p:nvPr>
        </p:nvSpPr>
        <p:spPr/>
        <p:txBody>
          <a:bodyPr/>
          <a:lstStyle/>
          <a:p>
            <a:r>
              <a:rPr lang="en-US"/>
              <a:t>Amazon Route 53 DNS failover</a:t>
            </a:r>
          </a:p>
        </p:txBody>
      </p:sp>
      <p:sp>
        <p:nvSpPr>
          <p:cNvPr id="3" name="Content Placeholder 2">
            <a:extLst>
              <a:ext uri="{FF2B5EF4-FFF2-40B4-BE49-F238E27FC236}">
                <a16:creationId xmlns:a16="http://schemas.microsoft.com/office/drawing/2014/main" xmlns="" id="{E9DDF4C3-C9AC-4FFC-988F-C209F10ED1FE}"/>
              </a:ext>
            </a:extLst>
          </p:cNvPr>
          <p:cNvSpPr>
            <a:spLocks noGrp="1"/>
          </p:cNvSpPr>
          <p:nvPr>
            <p:ph sz="quarter" idx="21"/>
          </p:nvPr>
        </p:nvSpPr>
        <p:spPr/>
        <p:txBody>
          <a:bodyPr/>
          <a:lstStyle/>
          <a:p>
            <a:pPr marL="0" indent="0">
              <a:buNone/>
            </a:pPr>
            <a:r>
              <a:rPr lang="en-US" dirty="0"/>
              <a:t>Improve the availability of your applications that run on AWS by:</a:t>
            </a:r>
          </a:p>
          <a:p>
            <a:r>
              <a:rPr lang="en-US" dirty="0"/>
              <a:t>Configuring </a:t>
            </a:r>
            <a:r>
              <a:rPr lang="en-US" dirty="0">
                <a:solidFill>
                  <a:srgbClr val="333399"/>
                </a:solidFill>
              </a:rPr>
              <a:t>backup and failover scenarios </a:t>
            </a:r>
            <a:r>
              <a:rPr lang="en-US" dirty="0"/>
              <a:t>for your own applications</a:t>
            </a:r>
          </a:p>
          <a:p>
            <a:r>
              <a:rPr lang="en-US" dirty="0"/>
              <a:t>Enabling </a:t>
            </a:r>
            <a:r>
              <a:rPr lang="en-US" dirty="0">
                <a:solidFill>
                  <a:srgbClr val="333399"/>
                </a:solidFill>
              </a:rPr>
              <a:t>highly available multi-region </a:t>
            </a:r>
            <a:r>
              <a:rPr lang="en-US" dirty="0"/>
              <a:t>architectures on AWS</a:t>
            </a:r>
          </a:p>
          <a:p>
            <a:r>
              <a:rPr lang="en-US" dirty="0"/>
              <a:t>Creating </a:t>
            </a:r>
            <a:r>
              <a:rPr lang="en-US" dirty="0">
                <a:solidFill>
                  <a:srgbClr val="333399"/>
                </a:solidFill>
              </a:rPr>
              <a:t>health </a:t>
            </a:r>
            <a:r>
              <a:rPr lang="en-US" dirty="0" smtClean="0">
                <a:solidFill>
                  <a:srgbClr val="333399"/>
                </a:solidFill>
              </a:rPr>
              <a:t>checks </a:t>
            </a:r>
            <a:r>
              <a:rPr lang="en-US" dirty="0">
                <a:cs typeface="Arial" panose="020B0604020202020204" pitchFamily="34" charset="0"/>
              </a:rPr>
              <a:t>to </a:t>
            </a:r>
            <a:r>
              <a:rPr lang="en-US" dirty="0"/>
              <a:t>monitor the health and performance of your web applications</a:t>
            </a:r>
            <a:endParaRPr lang="en-US" dirty="0">
              <a:solidFill>
                <a:srgbClr val="333399"/>
              </a:solidFill>
            </a:endParaRPr>
          </a:p>
        </p:txBody>
      </p:sp>
      <p:pic>
        <p:nvPicPr>
          <p:cNvPr id="6" name="Picture 5">
            <a:extLst>
              <a:ext uri="{FF2B5EF4-FFF2-40B4-BE49-F238E27FC236}">
                <a16:creationId xmlns:a16="http://schemas.microsoft.com/office/drawing/2014/main" xmlns="" id="{FA3096D8-E1ED-42F3-A947-D71551617587}"/>
              </a:ex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2655410" y="3936235"/>
            <a:ext cx="6423980" cy="2632175"/>
          </a:xfrm>
          <a:prstGeom prst="rect">
            <a:avLst/>
          </a:prstGeom>
        </p:spPr>
      </p:pic>
    </p:spTree>
    <p:custDataLst>
      <p:tags r:id="rId1"/>
    </p:custDataLst>
    <p:extLst>
      <p:ext uri="{BB962C8B-B14F-4D97-AF65-F5344CB8AC3E}">
        <p14:creationId xmlns:p14="http://schemas.microsoft.com/office/powerpoint/2010/main" val="19438974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7570116-981B-B1AA-7834-C55E9333E0FE}"/>
              </a:ext>
            </a:extLst>
          </p:cNvPr>
          <p:cNvSpPr>
            <a:spLocks noGrp="1"/>
          </p:cNvSpPr>
          <p:nvPr>
            <p:ph type="sldNum" sz="quarter" idx="20"/>
          </p:nvPr>
        </p:nvSpPr>
        <p:spPr/>
        <p:txBody>
          <a:bodyPr/>
          <a:lstStyle/>
          <a:p>
            <a:fld id="{930176A1-BCF0-4712-97A6-6B495F55390B}" type="slidenum">
              <a:rPr lang="en-US" smtClean="0"/>
              <a:pPr/>
              <a:t>25</a:t>
            </a:fld>
            <a:endParaRPr lang="en-US"/>
          </a:p>
        </p:txBody>
      </p:sp>
      <p:sp>
        <p:nvSpPr>
          <p:cNvPr id="2" name="Title 1"/>
          <p:cNvSpPr>
            <a:spLocks noGrp="1"/>
          </p:cNvSpPr>
          <p:nvPr>
            <p:ph type="title"/>
          </p:nvPr>
        </p:nvSpPr>
        <p:spPr/>
        <p:txBody>
          <a:bodyPr/>
          <a:lstStyle/>
          <a:p>
            <a:r>
              <a:rPr lang="en-US"/>
              <a:t>DNS failover for a multi-tiered web application</a:t>
            </a:r>
          </a:p>
        </p:txBody>
      </p:sp>
      <p:grpSp>
        <p:nvGrpSpPr>
          <p:cNvPr id="13" name="Group 12" descr="Diagram indicating how DNS failover works in a typical architecture for a multi-tiered web application. Route 53 passes traffic to a load balancer, which then distributes traffic to a fleet of EC2 instances.">
            <a:extLst>
              <a:ext uri="{FF2B5EF4-FFF2-40B4-BE49-F238E27FC236}">
                <a16:creationId xmlns:a16="http://schemas.microsoft.com/office/drawing/2014/main" xmlns="" id="{B4E64120-012A-225F-D014-901E4F8C7DC0}"/>
              </a:ext>
              <a:ext uri="{C183D7F6-B498-43B3-948B-1728B52AA6E4}">
                <adec:decorative xmlns:adec="http://schemas.microsoft.com/office/drawing/2017/decorative" xmlns="" val="0"/>
              </a:ext>
            </a:extLst>
          </p:cNvPr>
          <p:cNvGrpSpPr/>
          <p:nvPr/>
        </p:nvGrpSpPr>
        <p:grpSpPr>
          <a:xfrm>
            <a:off x="903134" y="1199772"/>
            <a:ext cx="10385732" cy="5529112"/>
            <a:chOff x="903134" y="1199772"/>
            <a:chExt cx="10385732" cy="5529112"/>
          </a:xfrm>
        </p:grpSpPr>
        <p:grpSp>
          <p:nvGrpSpPr>
            <p:cNvPr id="21" name="Group 20">
              <a:extLst>
                <a:ext uri="{FF2B5EF4-FFF2-40B4-BE49-F238E27FC236}">
                  <a16:creationId xmlns:a16="http://schemas.microsoft.com/office/drawing/2014/main" xmlns="" id="{14E43A46-B14E-4BA2-867C-D0E56E46E3AB}"/>
                </a:ext>
                <a:ext uri="{C183D7F6-B498-43B3-948B-1728B52AA6E4}">
                  <adec:decorative xmlns:adec="http://schemas.microsoft.com/office/drawing/2017/decorative" xmlns="" val="1"/>
                </a:ext>
              </a:extLst>
            </p:cNvPr>
            <p:cNvGrpSpPr/>
            <p:nvPr/>
          </p:nvGrpSpPr>
          <p:grpSpPr>
            <a:xfrm>
              <a:off x="903134" y="1199772"/>
              <a:ext cx="10385732" cy="5529112"/>
              <a:chOff x="244199" y="1199772"/>
              <a:chExt cx="10385732" cy="5529112"/>
            </a:xfrm>
          </p:grpSpPr>
          <p:sp>
            <p:nvSpPr>
              <p:cNvPr id="67" name="TextBox 8"/>
              <p:cNvSpPr txBox="1">
                <a:spLocks noChangeArrowheads="1"/>
              </p:cNvSpPr>
              <p:nvPr/>
            </p:nvSpPr>
            <p:spPr bwMode="auto">
              <a:xfrm>
                <a:off x="3257373" y="5596922"/>
                <a:ext cx="1394704" cy="338554"/>
              </a:xfrm>
              <a:prstGeom prst="rect">
                <a:avLst/>
              </a:prstGeom>
              <a:noFill/>
              <a:ln w="9525">
                <a:noFill/>
                <a:miter lim="800000"/>
                <a:headEnd/>
                <a:tailEnd/>
              </a:ln>
            </p:spPr>
            <p:txBody>
              <a:bodyPr wrap="square">
                <a:spAutoFit/>
              </a:bodyPr>
              <a:lstStyle/>
              <a:p>
                <a:pPr algn="ctr"/>
                <a:r>
                  <a:rPr lang="en-US" sz="1600">
                    <a:ea typeface="Verdana" pitchFamily="34" charset="0"/>
                    <a:cs typeface="Arial"/>
                  </a:rPr>
                  <a:t>Secondary</a:t>
                </a:r>
              </a:p>
            </p:txBody>
          </p:sp>
          <p:sp>
            <p:nvSpPr>
              <p:cNvPr id="69" name="Rectangle 68">
                <a:extLst>
                  <a:ext uri="{FF2B5EF4-FFF2-40B4-BE49-F238E27FC236}">
                    <a16:creationId xmlns:a16="http://schemas.microsoft.com/office/drawing/2014/main" xmlns="" id="{93D5B176-7933-44CD-9B05-F03B2C39AA45}"/>
                  </a:ext>
                </a:extLst>
              </p:cNvPr>
              <p:cNvSpPr/>
              <p:nvPr/>
            </p:nvSpPr>
            <p:spPr>
              <a:xfrm>
                <a:off x="8422418" y="2032032"/>
                <a:ext cx="2060978" cy="3892134"/>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ea typeface="+mn-ea"/>
                    <a:cs typeface="+mn-cs"/>
                  </a:rPr>
                  <a:t>Availability Zone B</a:t>
                </a:r>
              </a:p>
            </p:txBody>
          </p:sp>
          <p:sp>
            <p:nvSpPr>
              <p:cNvPr id="65" name="Rectangle 64">
                <a:extLst>
                  <a:ext uri="{FF2B5EF4-FFF2-40B4-BE49-F238E27FC236}">
                    <a16:creationId xmlns:a16="http://schemas.microsoft.com/office/drawing/2014/main" xmlns="" id="{F3A3B1D1-3299-4D19-9537-0FCD09F8E8F8}"/>
                  </a:ext>
                </a:extLst>
              </p:cNvPr>
              <p:cNvSpPr/>
              <p:nvPr/>
            </p:nvSpPr>
            <p:spPr>
              <a:xfrm>
                <a:off x="6261099" y="2032032"/>
                <a:ext cx="2057400" cy="3892134"/>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ea typeface="+mn-ea"/>
                    <a:cs typeface="+mn-cs"/>
                  </a:rPr>
                  <a:t>Availability Zone A</a:t>
                </a:r>
              </a:p>
            </p:txBody>
          </p:sp>
          <p:sp>
            <p:nvSpPr>
              <p:cNvPr id="26" name="TextBox 23"/>
              <p:cNvSpPr txBox="1">
                <a:spLocks noChangeArrowheads="1"/>
              </p:cNvSpPr>
              <p:nvPr/>
            </p:nvSpPr>
            <p:spPr bwMode="auto">
              <a:xfrm>
                <a:off x="6320261" y="4846948"/>
                <a:ext cx="2060979" cy="1077218"/>
              </a:xfrm>
              <a:prstGeom prst="rect">
                <a:avLst/>
              </a:prstGeom>
              <a:noFill/>
              <a:ln w="9525">
                <a:noFill/>
                <a:miter lim="800000"/>
                <a:headEnd/>
                <a:tailEnd/>
              </a:ln>
            </p:spPr>
            <p:txBody>
              <a:bodyPr wrap="square">
                <a:spAutoFit/>
              </a:bodyPr>
              <a:lstStyle/>
              <a:p>
                <a:pPr algn="ctr"/>
                <a:r>
                  <a:rPr lang="en-US" sz="1600">
                    <a:ea typeface="Verdana" pitchFamily="34" charset="0"/>
                    <a:cs typeface="Arial"/>
                  </a:rPr>
                  <a:t>Amazon Relational Database Service (Amazon RDS)</a:t>
                </a:r>
              </a:p>
              <a:p>
                <a:pPr algn="ctr"/>
                <a:r>
                  <a:rPr lang="en-US" sz="1600">
                    <a:ea typeface="Verdana" pitchFamily="34" charset="0"/>
                    <a:cs typeface="Arial"/>
                  </a:rPr>
                  <a:t>instance</a:t>
                </a:r>
              </a:p>
            </p:txBody>
          </p:sp>
          <p:sp>
            <p:nvSpPr>
              <p:cNvPr id="29" name="TextBox 23"/>
              <p:cNvSpPr txBox="1">
                <a:spLocks noChangeArrowheads="1"/>
              </p:cNvSpPr>
              <p:nvPr/>
            </p:nvSpPr>
            <p:spPr bwMode="auto">
              <a:xfrm>
                <a:off x="8421351" y="4842444"/>
                <a:ext cx="1904287" cy="1077218"/>
              </a:xfrm>
              <a:prstGeom prst="rect">
                <a:avLst/>
              </a:prstGeom>
              <a:noFill/>
              <a:ln w="9525">
                <a:noFill/>
                <a:miter lim="800000"/>
                <a:headEnd/>
                <a:tailEnd/>
              </a:ln>
            </p:spPr>
            <p:txBody>
              <a:bodyPr wrap="square">
                <a:spAutoFit/>
              </a:bodyPr>
              <a:lstStyle/>
              <a:p>
                <a:pPr algn="ctr"/>
                <a:r>
                  <a:rPr lang="en-US" sz="1600">
                    <a:ea typeface="Verdana" pitchFamily="34" charset="0"/>
                    <a:cs typeface="Arial"/>
                  </a:rPr>
                  <a:t>Amazon Relational Database Service (Amazon RDS)</a:t>
                </a:r>
              </a:p>
              <a:p>
                <a:pPr algn="ctr"/>
                <a:r>
                  <a:rPr lang="en-US" sz="1600">
                    <a:ea typeface="Verdana" pitchFamily="34" charset="0"/>
                    <a:cs typeface="Arial"/>
                  </a:rPr>
                  <a:t>instance</a:t>
                </a:r>
              </a:p>
            </p:txBody>
          </p:sp>
          <p:cxnSp>
            <p:nvCxnSpPr>
              <p:cNvPr id="30" name="Straight Arrow Connector 29"/>
              <p:cNvCxnSpPr>
                <a:cxnSpLocks/>
              </p:cNvCxnSpPr>
              <p:nvPr/>
            </p:nvCxnSpPr>
            <p:spPr>
              <a:xfrm flipV="1">
                <a:off x="7732927" y="4440416"/>
                <a:ext cx="1343419" cy="401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TextBox 4"/>
              <p:cNvSpPr txBox="1">
                <a:spLocks noChangeArrowheads="1"/>
              </p:cNvSpPr>
              <p:nvPr/>
            </p:nvSpPr>
            <p:spPr bwMode="auto">
              <a:xfrm>
                <a:off x="711160" y="4893766"/>
                <a:ext cx="984251" cy="338554"/>
              </a:xfrm>
              <a:prstGeom prst="rect">
                <a:avLst/>
              </a:prstGeom>
              <a:noFill/>
              <a:ln w="9525">
                <a:noFill/>
                <a:miter lim="800000"/>
                <a:headEnd/>
                <a:tailEnd/>
              </a:ln>
            </p:spPr>
            <p:txBody>
              <a:bodyPr>
                <a:spAutoFit/>
              </a:bodyPr>
              <a:lstStyle/>
              <a:p>
                <a:pPr algn="ctr"/>
                <a:r>
                  <a:rPr lang="en-US" sz="1600">
                    <a:ea typeface="Verdana" pitchFamily="34" charset="0"/>
                    <a:cs typeface="Arial"/>
                  </a:rPr>
                  <a:t>User</a:t>
                </a:r>
              </a:p>
            </p:txBody>
          </p:sp>
          <p:cxnSp>
            <p:nvCxnSpPr>
              <p:cNvPr id="39" name="Straight Arrow Connector 38"/>
              <p:cNvCxnSpPr>
                <a:cxnSpLocks/>
                <a:stCxn id="51" idx="1"/>
                <a:endCxn id="60" idx="3"/>
              </p:cNvCxnSpPr>
              <p:nvPr/>
            </p:nvCxnSpPr>
            <p:spPr>
              <a:xfrm flipH="1">
                <a:off x="1431885" y="4640732"/>
                <a:ext cx="1454455" cy="0"/>
              </a:xfrm>
              <a:prstGeom prst="straightConnector1">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cxnSpLocks/>
                <a:stCxn id="73" idx="2"/>
                <a:endCxn id="75" idx="0"/>
              </p:cNvCxnSpPr>
              <p:nvPr/>
            </p:nvCxnSpPr>
            <p:spPr>
              <a:xfrm>
                <a:off x="7157411" y="3518814"/>
                <a:ext cx="0" cy="69903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cxnSpLocks/>
                <a:stCxn id="51" idx="3"/>
                <a:endCxn id="50" idx="1"/>
              </p:cNvCxnSpPr>
              <p:nvPr/>
            </p:nvCxnSpPr>
            <p:spPr>
              <a:xfrm flipV="1">
                <a:off x="3597540" y="1808596"/>
                <a:ext cx="4506221" cy="2832136"/>
              </a:xfrm>
              <a:prstGeom prst="bentConnector3">
                <a:avLst>
                  <a:gd name="adj1" fmla="val 50000"/>
                </a:avLst>
              </a:prstGeom>
              <a:ln>
                <a:solidFill>
                  <a:srgbClr val="474746"/>
                </a:solidFill>
                <a:prstDash val="solid"/>
                <a:tailEnd type="triangle"/>
              </a:ln>
            </p:spPr>
            <p:style>
              <a:lnRef idx="2">
                <a:schemeClr val="accent1"/>
              </a:lnRef>
              <a:fillRef idx="0">
                <a:schemeClr val="accent1"/>
              </a:fillRef>
              <a:effectRef idx="1">
                <a:schemeClr val="accent1"/>
              </a:effectRef>
              <a:fontRef idx="minor">
                <a:schemeClr val="tx1"/>
              </a:fontRef>
            </p:style>
          </p:cxnSp>
          <p:sp>
            <p:nvSpPr>
              <p:cNvPr id="61" name="TextBox 111"/>
              <p:cNvSpPr txBox="1">
                <a:spLocks noChangeArrowheads="1"/>
              </p:cNvSpPr>
              <p:nvPr/>
            </p:nvSpPr>
            <p:spPr bwMode="auto">
              <a:xfrm>
                <a:off x="4381174" y="6144109"/>
                <a:ext cx="1442732" cy="584775"/>
              </a:xfrm>
              <a:prstGeom prst="rect">
                <a:avLst/>
              </a:prstGeom>
              <a:noFill/>
              <a:ln w="9525">
                <a:noFill/>
                <a:miter lim="800000"/>
                <a:headEnd/>
                <a:tailEnd/>
              </a:ln>
            </p:spPr>
            <p:txBody>
              <a:bodyPr wrap="square">
                <a:spAutoFit/>
              </a:bodyPr>
              <a:lstStyle/>
              <a:p>
                <a:pPr algn="ctr"/>
                <a:r>
                  <a:rPr lang="en-US" sz="1600">
                    <a:ea typeface="Verdana" pitchFamily="34" charset="0"/>
                    <a:cs typeface="Arial"/>
                  </a:rPr>
                  <a:t>Amazon S3 static website</a:t>
                </a:r>
              </a:p>
            </p:txBody>
          </p:sp>
          <p:cxnSp>
            <p:nvCxnSpPr>
              <p:cNvPr id="63" name="Elbow Connector 62"/>
              <p:cNvCxnSpPr>
                <a:cxnSpLocks/>
                <a:stCxn id="79" idx="2"/>
              </p:cNvCxnSpPr>
              <p:nvPr/>
            </p:nvCxnSpPr>
            <p:spPr>
              <a:xfrm rot="16200000" flipH="1">
                <a:off x="3779106" y="5045092"/>
                <a:ext cx="346860" cy="1421194"/>
              </a:xfrm>
              <a:prstGeom prst="bentConnector2">
                <a:avLst/>
              </a:prstGeom>
              <a:ln>
                <a:solidFill>
                  <a:srgbClr val="474746"/>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66" name="TextBox 8"/>
              <p:cNvSpPr txBox="1">
                <a:spLocks noChangeArrowheads="1"/>
              </p:cNvSpPr>
              <p:nvPr/>
            </p:nvSpPr>
            <p:spPr bwMode="auto">
              <a:xfrm>
                <a:off x="3957760" y="4301095"/>
                <a:ext cx="1394704" cy="338554"/>
              </a:xfrm>
              <a:prstGeom prst="rect">
                <a:avLst/>
              </a:prstGeom>
              <a:noFill/>
              <a:ln w="9525">
                <a:noFill/>
                <a:miter lim="800000"/>
                <a:headEnd/>
                <a:tailEnd/>
              </a:ln>
            </p:spPr>
            <p:txBody>
              <a:bodyPr wrap="square">
                <a:spAutoFit/>
              </a:bodyPr>
              <a:lstStyle/>
              <a:p>
                <a:pPr algn="ctr"/>
                <a:r>
                  <a:rPr lang="en-US" sz="1600">
                    <a:ea typeface="Verdana" pitchFamily="34" charset="0"/>
                    <a:cs typeface="Arial"/>
                  </a:rPr>
                  <a:t>Primary</a:t>
                </a:r>
              </a:p>
            </p:txBody>
          </p:sp>
          <p:sp>
            <p:nvSpPr>
              <p:cNvPr id="64" name="TextBox 23"/>
              <p:cNvSpPr txBox="1">
                <a:spLocks noChangeArrowheads="1"/>
              </p:cNvSpPr>
              <p:nvPr/>
            </p:nvSpPr>
            <p:spPr bwMode="auto">
              <a:xfrm>
                <a:off x="6407500" y="3516874"/>
                <a:ext cx="1484864" cy="338554"/>
              </a:xfrm>
              <a:prstGeom prst="rect">
                <a:avLst/>
              </a:prstGeom>
              <a:noFill/>
              <a:ln w="9525">
                <a:noFill/>
                <a:miter lim="800000"/>
                <a:headEnd/>
                <a:tailEnd/>
              </a:ln>
            </p:spPr>
            <p:txBody>
              <a:bodyPr wrap="square">
                <a:spAutoFit/>
              </a:bodyPr>
              <a:lstStyle/>
              <a:p>
                <a:pPr algn="ctr"/>
                <a:r>
                  <a:rPr lang="en-US" sz="1600">
                    <a:ea typeface="Verdana" pitchFamily="34" charset="0"/>
                    <a:cs typeface="Arial"/>
                  </a:rPr>
                  <a:t>Amazon EC2</a:t>
                </a:r>
              </a:p>
            </p:txBody>
          </p:sp>
          <p:sp>
            <p:nvSpPr>
              <p:cNvPr id="36" name="Rectangular Callout 35"/>
              <p:cNvSpPr/>
              <p:nvPr/>
            </p:nvSpPr>
            <p:spPr bwMode="auto">
              <a:xfrm>
                <a:off x="244199" y="1242628"/>
                <a:ext cx="2751621" cy="2678718"/>
              </a:xfrm>
              <a:prstGeom prst="wedgeRectCallout">
                <a:avLst>
                  <a:gd name="adj1" fmla="val 42103"/>
                  <a:gd name="adj2" fmla="val 67901"/>
                </a:avLst>
              </a:prstGeom>
              <a:solidFill>
                <a:schemeClr val="bg1"/>
              </a:solidFill>
              <a:ln w="28575">
                <a:solidFill>
                  <a:schemeClr val="accent4"/>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9" rIns="91436" bIns="45719" numCol="1" rtlCol="0" anchor="ctr" anchorCtr="0" compatLnSpc="1">
                <a:prstTxWarp prst="textNoShape">
                  <a:avLst/>
                </a:prstTxWarp>
              </a:bodyPr>
              <a:lstStyle/>
              <a:p>
                <a:pPr defTabSz="914076"/>
                <a:r>
                  <a:rPr lang="en-GB" sz="2000" b="1" dirty="0">
                    <a:solidFill>
                      <a:srgbClr val="474746">
                        <a:alpha val="99000"/>
                      </a:srgbClr>
                    </a:solidFill>
                  </a:rPr>
                  <a:t>Record Sets</a:t>
                </a:r>
              </a:p>
              <a:p>
                <a:pPr defTabSz="914076"/>
                <a:r>
                  <a:rPr lang="en-GB" b="1" dirty="0" err="1">
                    <a:solidFill>
                      <a:srgbClr val="474746">
                        <a:alpha val="99000"/>
                      </a:srgbClr>
                    </a:solidFill>
                  </a:rPr>
                  <a:t>CNAME</a:t>
                </a:r>
                <a:r>
                  <a:rPr lang="en-GB" b="1" dirty="0">
                    <a:solidFill>
                      <a:srgbClr val="474746">
                        <a:alpha val="99000"/>
                      </a:srgbClr>
                    </a:solidFill>
                  </a:rPr>
                  <a:t> www</a:t>
                </a:r>
              </a:p>
              <a:p>
                <a:pPr defTabSz="914076"/>
                <a:r>
                  <a:rPr lang="en-GB" sz="1600" b="1" dirty="0">
                    <a:solidFill>
                      <a:srgbClr val="474746">
                        <a:alpha val="99000"/>
                      </a:srgbClr>
                    </a:solidFill>
                  </a:rPr>
                  <a:t/>
                </a:r>
                <a:br>
                  <a:rPr lang="en-GB" sz="1600" b="1" dirty="0">
                    <a:solidFill>
                      <a:srgbClr val="474746">
                        <a:alpha val="99000"/>
                      </a:srgbClr>
                    </a:solidFill>
                  </a:rPr>
                </a:br>
                <a:r>
                  <a:rPr lang="en-GB" sz="1600" dirty="0" err="1">
                    <a:solidFill>
                      <a:srgbClr val="474746">
                        <a:alpha val="99000"/>
                      </a:srgbClr>
                    </a:solidFill>
                  </a:rPr>
                  <a:t>elastic_load_balancer</a:t>
                </a:r>
                <a:r>
                  <a:rPr lang="en-US" sz="1600" dirty="0">
                    <a:solidFill>
                      <a:srgbClr val="474746">
                        <a:alpha val="99000"/>
                      </a:srgbClr>
                    </a:solidFill>
                  </a:rPr>
                  <a:t/>
                </a:r>
                <a:br>
                  <a:rPr lang="en-US" sz="1600" dirty="0">
                    <a:solidFill>
                      <a:srgbClr val="474746">
                        <a:alpha val="99000"/>
                      </a:srgbClr>
                    </a:solidFill>
                  </a:rPr>
                </a:br>
                <a:r>
                  <a:rPr lang="en-US" sz="1600" dirty="0">
                    <a:solidFill>
                      <a:srgbClr val="474746">
                        <a:alpha val="99000"/>
                      </a:srgbClr>
                    </a:solidFill>
                  </a:rPr>
                  <a:t>Routing Policy = Failover</a:t>
                </a:r>
              </a:p>
              <a:p>
                <a:pPr defTabSz="914076"/>
                <a:r>
                  <a:rPr lang="en-US" sz="1600" dirty="0">
                    <a:solidFill>
                      <a:srgbClr val="474746">
                        <a:alpha val="99000"/>
                      </a:srgbClr>
                    </a:solidFill>
                  </a:rPr>
                  <a:t>Record Type = Primary</a:t>
                </a:r>
              </a:p>
              <a:p>
                <a:pPr defTabSz="914076"/>
                <a:endParaRPr lang="en-US" sz="1600" b="1" dirty="0">
                  <a:solidFill>
                    <a:srgbClr val="474746">
                      <a:alpha val="99000"/>
                    </a:srgbClr>
                  </a:solidFill>
                </a:endParaRPr>
              </a:p>
              <a:p>
                <a:pPr defTabSz="914076"/>
                <a:r>
                  <a:rPr lang="en-GB" sz="1600" dirty="0">
                    <a:solidFill>
                      <a:srgbClr val="474746">
                        <a:alpha val="99000"/>
                      </a:srgbClr>
                    </a:solidFill>
                  </a:rPr>
                  <a:t>Amazon </a:t>
                </a:r>
                <a:r>
                  <a:rPr lang="en-GB" sz="1600" dirty="0" err="1">
                    <a:solidFill>
                      <a:srgbClr val="474746">
                        <a:alpha val="99000"/>
                      </a:srgbClr>
                    </a:solidFill>
                  </a:rPr>
                  <a:t>S3</a:t>
                </a:r>
                <a:r>
                  <a:rPr lang="en-GB" sz="1600" dirty="0">
                    <a:solidFill>
                      <a:srgbClr val="474746">
                        <a:alpha val="99000"/>
                      </a:srgbClr>
                    </a:solidFill>
                  </a:rPr>
                  <a:t> website</a:t>
                </a:r>
                <a:r>
                  <a:rPr lang="en-US" sz="1600" dirty="0">
                    <a:solidFill>
                      <a:srgbClr val="474746">
                        <a:alpha val="99000"/>
                      </a:srgbClr>
                    </a:solidFill>
                  </a:rPr>
                  <a:t/>
                </a:r>
                <a:br>
                  <a:rPr lang="en-US" sz="1600" dirty="0">
                    <a:solidFill>
                      <a:srgbClr val="474746">
                        <a:alpha val="99000"/>
                      </a:srgbClr>
                    </a:solidFill>
                  </a:rPr>
                </a:br>
                <a:r>
                  <a:rPr lang="en-US" sz="1600" dirty="0">
                    <a:solidFill>
                      <a:srgbClr val="474746">
                        <a:alpha val="99000"/>
                      </a:srgbClr>
                    </a:solidFill>
                  </a:rPr>
                  <a:t>Routing Policy = Failover</a:t>
                </a:r>
              </a:p>
              <a:p>
                <a:pPr defTabSz="914076"/>
                <a:r>
                  <a:rPr lang="en-US" sz="1600" dirty="0">
                    <a:solidFill>
                      <a:srgbClr val="474746">
                        <a:alpha val="99000"/>
                      </a:srgbClr>
                    </a:solidFill>
                  </a:rPr>
                  <a:t>Record Type = Secondary</a:t>
                </a:r>
              </a:p>
            </p:txBody>
          </p:sp>
          <p:sp>
            <p:nvSpPr>
              <p:cNvPr id="45" name="Rectangle 44">
                <a:extLst>
                  <a:ext uri="{FF2B5EF4-FFF2-40B4-BE49-F238E27FC236}">
                    <a16:creationId xmlns:a16="http://schemas.microsoft.com/office/drawing/2014/main" xmlns="" id="{8B94150B-91F9-4F12-A600-CFF9CF6C2DB4}"/>
                  </a:ext>
                </a:extLst>
              </p:cNvPr>
              <p:cNvSpPr/>
              <p:nvPr/>
            </p:nvSpPr>
            <p:spPr>
              <a:xfrm>
                <a:off x="6123710" y="1199772"/>
                <a:ext cx="4506221" cy="499251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solidFill>
                      <a:sysClr val="windowText" lastClr="000000"/>
                    </a:solidFill>
                  </a:rPr>
                  <a:t> AWS Cloud</a:t>
                </a:r>
              </a:p>
            </p:txBody>
          </p:sp>
          <p:pic>
            <p:nvPicPr>
              <p:cNvPr id="48" name="Graphic 47">
                <a:extLst>
                  <a:ext uri="{FF2B5EF4-FFF2-40B4-BE49-F238E27FC236}">
                    <a16:creationId xmlns:a16="http://schemas.microsoft.com/office/drawing/2014/main" xmlns="" id="{BD56C394-0179-4974-9909-10C6808CA22C}"/>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123710" y="1199773"/>
                <a:ext cx="457200" cy="457200"/>
              </a:xfrm>
              <a:prstGeom prst="rect">
                <a:avLst/>
              </a:prstGeom>
            </p:spPr>
          </p:pic>
          <p:pic>
            <p:nvPicPr>
              <p:cNvPr id="50" name="Graphic 49">
                <a:extLst>
                  <a:ext uri="{FF2B5EF4-FFF2-40B4-BE49-F238E27FC236}">
                    <a16:creationId xmlns:a16="http://schemas.microsoft.com/office/drawing/2014/main" xmlns="" id="{D88ADF10-A2C5-4F3A-9509-532FE6C5F7B3}"/>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8103761" y="1534276"/>
                <a:ext cx="548640" cy="548640"/>
              </a:xfrm>
              <a:prstGeom prst="rect">
                <a:avLst/>
              </a:prstGeom>
            </p:spPr>
          </p:pic>
          <p:pic>
            <p:nvPicPr>
              <p:cNvPr id="51" name="Graphic 50">
                <a:extLst>
                  <a:ext uri="{FF2B5EF4-FFF2-40B4-BE49-F238E27FC236}">
                    <a16:creationId xmlns:a16="http://schemas.microsoft.com/office/drawing/2014/main" xmlns="" id="{33D19B44-3823-401B-87BA-EE295B1E184A}"/>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2886340" y="4285132"/>
                <a:ext cx="711200" cy="711200"/>
              </a:xfrm>
              <a:prstGeom prst="rect">
                <a:avLst/>
              </a:prstGeom>
            </p:spPr>
          </p:pic>
          <p:pic>
            <p:nvPicPr>
              <p:cNvPr id="60" name="Graphic 59">
                <a:extLst>
                  <a:ext uri="{FF2B5EF4-FFF2-40B4-BE49-F238E27FC236}">
                    <a16:creationId xmlns:a16="http://schemas.microsoft.com/office/drawing/2014/main" xmlns="" id="{AA1DDEB6-1520-4E05-A646-C3C9862A1B68}"/>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974685" y="4412132"/>
                <a:ext cx="457200" cy="457200"/>
              </a:xfrm>
              <a:prstGeom prst="rect">
                <a:avLst/>
              </a:prstGeom>
            </p:spPr>
          </p:pic>
          <p:pic>
            <p:nvPicPr>
              <p:cNvPr id="62" name="Graphic 61">
                <a:extLst>
                  <a:ext uri="{FF2B5EF4-FFF2-40B4-BE49-F238E27FC236}">
                    <a16:creationId xmlns:a16="http://schemas.microsoft.com/office/drawing/2014/main" xmlns="" id="{01AA8B44-FE1D-4DDD-8F19-F546A39A0354}"/>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4782500" y="5552202"/>
                <a:ext cx="640080" cy="640080"/>
              </a:xfrm>
              <a:prstGeom prst="rect">
                <a:avLst/>
              </a:prstGeom>
            </p:spPr>
          </p:pic>
          <p:sp>
            <p:nvSpPr>
              <p:cNvPr id="70" name="Rectangle 69">
                <a:extLst>
                  <a:ext uri="{FF2B5EF4-FFF2-40B4-BE49-F238E27FC236}">
                    <a16:creationId xmlns:a16="http://schemas.microsoft.com/office/drawing/2014/main" xmlns="" id="{1E7EC96B-121D-464A-BE08-35742C5CF82B}"/>
                  </a:ext>
                </a:extLst>
              </p:cNvPr>
              <p:cNvSpPr/>
              <p:nvPr/>
            </p:nvSpPr>
            <p:spPr>
              <a:xfrm>
                <a:off x="6413504" y="2633624"/>
                <a:ext cx="3912134" cy="1321816"/>
              </a:xfrm>
              <a:prstGeom prst="rect">
                <a:avLst/>
              </a:prstGeom>
              <a:noFill/>
              <a:ln w="12700" cap="flat" cmpd="sng" algn="ctr">
                <a:solidFill>
                  <a:srgbClr val="D86613"/>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D86613"/>
                  </a:solidFill>
                  <a:effectLst/>
                  <a:uLnTx/>
                  <a:uFillTx/>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D86613"/>
                  </a:solidFill>
                  <a:effectLst/>
                  <a:uLnTx/>
                  <a:uFillTx/>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D86613"/>
                    </a:solidFill>
                    <a:effectLst/>
                    <a:uLnTx/>
                    <a:uFillTx/>
                    <a:ea typeface="+mn-ea"/>
                    <a:cs typeface="+mn-cs"/>
                  </a:rPr>
                  <a:t>Auto Scaling group</a:t>
                </a:r>
              </a:p>
            </p:txBody>
          </p:sp>
          <p:pic>
            <p:nvPicPr>
              <p:cNvPr id="72" name="Graphic 71">
                <a:extLst>
                  <a:ext uri="{FF2B5EF4-FFF2-40B4-BE49-F238E27FC236}">
                    <a16:creationId xmlns:a16="http://schemas.microsoft.com/office/drawing/2014/main" xmlns="" id="{E526FE95-F0B4-46B9-AB2A-7AB552291D84}"/>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8206311" y="2633624"/>
                <a:ext cx="330200" cy="330200"/>
              </a:xfrm>
              <a:prstGeom prst="rect">
                <a:avLst/>
              </a:prstGeom>
            </p:spPr>
          </p:pic>
          <p:pic>
            <p:nvPicPr>
              <p:cNvPr id="73" name="Graphic 72">
                <a:extLst>
                  <a:ext uri="{FF2B5EF4-FFF2-40B4-BE49-F238E27FC236}">
                    <a16:creationId xmlns:a16="http://schemas.microsoft.com/office/drawing/2014/main" xmlns="" id="{A0C13E7A-52EA-42E8-967B-7E6C7C08AD37}"/>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6883091" y="2970174"/>
                <a:ext cx="548640" cy="548640"/>
              </a:xfrm>
              <a:prstGeom prst="rect">
                <a:avLst/>
              </a:prstGeom>
            </p:spPr>
          </p:pic>
          <p:pic>
            <p:nvPicPr>
              <p:cNvPr id="74" name="Graphic 73">
                <a:extLst>
                  <a:ext uri="{FF2B5EF4-FFF2-40B4-BE49-F238E27FC236}">
                    <a16:creationId xmlns:a16="http://schemas.microsoft.com/office/drawing/2014/main" xmlns="" id="{6E3EBF41-8475-4229-8C35-9CEE732C6BC6}"/>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9377542" y="2970172"/>
                <a:ext cx="548640" cy="548640"/>
              </a:xfrm>
              <a:prstGeom prst="rect">
                <a:avLst/>
              </a:prstGeom>
            </p:spPr>
          </p:pic>
          <p:pic>
            <p:nvPicPr>
              <p:cNvPr id="75" name="Graphic 74">
                <a:extLst>
                  <a:ext uri="{FF2B5EF4-FFF2-40B4-BE49-F238E27FC236}">
                    <a16:creationId xmlns:a16="http://schemas.microsoft.com/office/drawing/2014/main" xmlns="" id="{86624047-6A4E-4894-861F-E27EAA76A8FF}"/>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6883091" y="4217853"/>
                <a:ext cx="548640" cy="548640"/>
              </a:xfrm>
              <a:prstGeom prst="rect">
                <a:avLst/>
              </a:prstGeom>
            </p:spPr>
          </p:pic>
          <p:pic>
            <p:nvPicPr>
              <p:cNvPr id="77" name="Graphic 76">
                <a:extLst>
                  <a:ext uri="{FF2B5EF4-FFF2-40B4-BE49-F238E27FC236}">
                    <a16:creationId xmlns:a16="http://schemas.microsoft.com/office/drawing/2014/main" xmlns="" id="{2E889F7F-02C2-4D53-96DE-5B260FE7080E}"/>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9377541" y="4217853"/>
                <a:ext cx="548640" cy="548640"/>
              </a:xfrm>
              <a:prstGeom prst="rect">
                <a:avLst/>
              </a:prstGeom>
            </p:spPr>
          </p:pic>
          <p:sp>
            <p:nvSpPr>
              <p:cNvPr id="78" name="TextBox 23">
                <a:extLst>
                  <a:ext uri="{FF2B5EF4-FFF2-40B4-BE49-F238E27FC236}">
                    <a16:creationId xmlns:a16="http://schemas.microsoft.com/office/drawing/2014/main" xmlns="" id="{50B08D5F-CA3C-4F91-9FEA-0FB69E8BF71C}"/>
                  </a:ext>
                </a:extLst>
              </p:cNvPr>
              <p:cNvSpPr txBox="1">
                <a:spLocks noChangeArrowheads="1"/>
              </p:cNvSpPr>
              <p:nvPr/>
            </p:nvSpPr>
            <p:spPr bwMode="auto">
              <a:xfrm>
                <a:off x="8898972" y="3476046"/>
                <a:ext cx="1484864" cy="338554"/>
              </a:xfrm>
              <a:prstGeom prst="rect">
                <a:avLst/>
              </a:prstGeom>
              <a:noFill/>
              <a:ln w="9525">
                <a:noFill/>
                <a:miter lim="800000"/>
                <a:headEnd/>
                <a:tailEnd/>
              </a:ln>
            </p:spPr>
            <p:txBody>
              <a:bodyPr wrap="square">
                <a:spAutoFit/>
              </a:bodyPr>
              <a:lstStyle/>
              <a:p>
                <a:pPr algn="ctr"/>
                <a:r>
                  <a:rPr lang="en-US" sz="1600">
                    <a:ea typeface="Verdana" pitchFamily="34" charset="0"/>
                    <a:cs typeface="Arial"/>
                  </a:rPr>
                  <a:t>Amazon EC2</a:t>
                </a:r>
              </a:p>
            </p:txBody>
          </p:sp>
          <p:sp>
            <p:nvSpPr>
              <p:cNvPr id="79" name="TextBox 23">
                <a:extLst>
                  <a:ext uri="{FF2B5EF4-FFF2-40B4-BE49-F238E27FC236}">
                    <a16:creationId xmlns:a16="http://schemas.microsoft.com/office/drawing/2014/main" xmlns="" id="{C2AFE29C-2E7C-4AAB-80B2-C73BF061DE55}"/>
                  </a:ext>
                </a:extLst>
              </p:cNvPr>
              <p:cNvSpPr txBox="1">
                <a:spLocks noChangeArrowheads="1"/>
              </p:cNvSpPr>
              <p:nvPr/>
            </p:nvSpPr>
            <p:spPr bwMode="auto">
              <a:xfrm>
                <a:off x="2499507" y="4997484"/>
                <a:ext cx="1484864" cy="584775"/>
              </a:xfrm>
              <a:prstGeom prst="rect">
                <a:avLst/>
              </a:prstGeom>
              <a:noFill/>
              <a:ln w="9525">
                <a:noFill/>
                <a:miter lim="800000"/>
                <a:headEnd/>
                <a:tailEnd/>
              </a:ln>
            </p:spPr>
            <p:txBody>
              <a:bodyPr wrap="square">
                <a:spAutoFit/>
              </a:bodyPr>
              <a:lstStyle/>
              <a:p>
                <a:pPr algn="ctr"/>
                <a:r>
                  <a:rPr lang="en-US" sz="1600">
                    <a:ea typeface="Verdana" pitchFamily="34" charset="0"/>
                    <a:cs typeface="Arial"/>
                  </a:rPr>
                  <a:t>Amazon Route 53</a:t>
                </a:r>
              </a:p>
            </p:txBody>
          </p:sp>
        </p:grpSp>
        <p:cxnSp>
          <p:nvCxnSpPr>
            <p:cNvPr id="5" name="Elbow Connector 4">
              <a:extLst>
                <a:ext uri="{FF2B5EF4-FFF2-40B4-BE49-F238E27FC236}">
                  <a16:creationId xmlns:a16="http://schemas.microsoft.com/office/drawing/2014/main" xmlns="" id="{79B090A3-7CFF-E936-266A-5436A78A5461}"/>
                </a:ext>
              </a:extLst>
            </p:cNvPr>
            <p:cNvCxnSpPr>
              <a:stCxn id="50" idx="2"/>
              <a:endCxn id="73" idx="0"/>
            </p:cNvCxnSpPr>
            <p:nvPr/>
          </p:nvCxnSpPr>
          <p:spPr>
            <a:xfrm rot="5400000">
              <a:off x="7983052" y="1916210"/>
              <a:ext cx="887258" cy="1220670"/>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 name="Elbow Connector 6">
              <a:extLst>
                <a:ext uri="{FF2B5EF4-FFF2-40B4-BE49-F238E27FC236}">
                  <a16:creationId xmlns:a16="http://schemas.microsoft.com/office/drawing/2014/main" xmlns="" id="{CE1207E3-ECBD-AF7B-5283-30D23685CF97}"/>
                </a:ext>
              </a:extLst>
            </p:cNvPr>
            <p:cNvCxnSpPr>
              <a:cxnSpLocks/>
              <a:stCxn id="50" idx="2"/>
              <a:endCxn id="74" idx="0"/>
            </p:cNvCxnSpPr>
            <p:nvPr/>
          </p:nvCxnSpPr>
          <p:spPr>
            <a:xfrm rot="16200000" flipH="1">
              <a:off x="9230278" y="1889653"/>
              <a:ext cx="887256" cy="1273781"/>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 name="Elbow Connector 8">
              <a:extLst>
                <a:ext uri="{FF2B5EF4-FFF2-40B4-BE49-F238E27FC236}">
                  <a16:creationId xmlns:a16="http://schemas.microsoft.com/office/drawing/2014/main" xmlns="" id="{B2A4DF86-1645-14BB-B430-8DAFB824D8CB}"/>
                </a:ext>
              </a:extLst>
            </p:cNvPr>
            <p:cNvCxnSpPr>
              <a:cxnSpLocks/>
              <a:stCxn id="78" idx="0"/>
            </p:cNvCxnSpPr>
            <p:nvPr/>
          </p:nvCxnSpPr>
          <p:spPr>
            <a:xfrm rot="16200000" flipH="1" flipV="1">
              <a:off x="8782978" y="2783733"/>
              <a:ext cx="825049" cy="2209673"/>
            </a:xfrm>
            <a:prstGeom prst="bentConnector4">
              <a:avLst>
                <a:gd name="adj1" fmla="val 9236"/>
                <a:gd name="adj2" fmla="val 66800"/>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Tree>
    <p:custDataLst>
      <p:tags r:id="rId1"/>
    </p:custDataLst>
    <p:extLst>
      <p:ext uri="{BB962C8B-B14F-4D97-AF65-F5344CB8AC3E}">
        <p14:creationId xmlns:p14="http://schemas.microsoft.com/office/powerpoint/2010/main" val="29537128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406E8B36-A7F8-3F48-8D41-4C8D5BF9F3EB}"/>
              </a:ext>
              <a:ext uri="{C183D7F6-B498-43B3-948B-1728B52AA6E4}">
                <adec:decorative xmlns:adec="http://schemas.microsoft.com/office/drawing/2017/decorative" xmlns="" val="0"/>
              </a:ext>
            </a:extLst>
          </p:cNvPr>
          <p:cNvSpPr>
            <a:spLocks noGrp="1"/>
          </p:cNvSpPr>
          <p:nvPr>
            <p:ph type="sldNum" sz="quarter" idx="20"/>
          </p:nvPr>
        </p:nvSpPr>
        <p:spPr/>
        <p:txBody>
          <a:bodyPr/>
          <a:lstStyle/>
          <a:p>
            <a:fld id="{B6A95138-A96E-2F42-A959-2EFD44FE4AB7}" type="slidenum">
              <a:rPr lang="en-US" smtClean="0"/>
              <a:pPr/>
              <a:t>26</a:t>
            </a:fld>
            <a:endParaRPr lang="en-US"/>
          </a:p>
        </p:txBody>
      </p:sp>
      <p:sp>
        <p:nvSpPr>
          <p:cNvPr id="3" name="Title 2">
            <a:extLst>
              <a:ext uri="{FF2B5EF4-FFF2-40B4-BE49-F238E27FC236}">
                <a16:creationId xmlns:a16="http://schemas.microsoft.com/office/drawing/2014/main" xmlns="" id="{34A9215D-56A1-C14C-8D1D-ECD06964D449}"/>
              </a:ext>
            </a:extLst>
          </p:cNvPr>
          <p:cNvSpPr>
            <a:spLocks noGrp="1"/>
          </p:cNvSpPr>
          <p:nvPr>
            <p:ph type="ctrTitle"/>
          </p:nvPr>
        </p:nvSpPr>
        <p:spPr/>
        <p:txBody>
          <a:bodyPr/>
          <a:lstStyle/>
          <a:p>
            <a:r>
              <a:rPr lang="en-US">
                <a:latin typeface="+mj-lt"/>
              </a:rPr>
              <a:t>Section 5 key takeaways</a:t>
            </a:r>
          </a:p>
        </p:txBody>
      </p:sp>
      <p:sp>
        <p:nvSpPr>
          <p:cNvPr id="5" name="Content Placeholder 4">
            <a:extLst>
              <a:ext uri="{FF2B5EF4-FFF2-40B4-BE49-F238E27FC236}">
                <a16:creationId xmlns:a16="http://schemas.microsoft.com/office/drawing/2014/main" xmlns="" id="{5DED86B2-95F3-E144-93EC-D7312615DDBA}"/>
              </a:ext>
            </a:extLst>
          </p:cNvPr>
          <p:cNvSpPr>
            <a:spLocks noGrp="1"/>
          </p:cNvSpPr>
          <p:nvPr>
            <p:ph type="body" idx="1"/>
          </p:nvPr>
        </p:nvSpPr>
        <p:spPr/>
        <p:txBody>
          <a:bodyPr/>
          <a:lstStyle/>
          <a:p>
            <a:pPr algn="just"/>
            <a:r>
              <a:rPr lang="en-US" sz="2400" dirty="0">
                <a:latin typeface="+mn-lt"/>
              </a:rPr>
              <a:t>Amazon Route 53 is a highly available and scalable </a:t>
            </a:r>
            <a:r>
              <a:rPr lang="en-US" sz="2400" dirty="0">
                <a:solidFill>
                  <a:srgbClr val="333399"/>
                </a:solidFill>
                <a:latin typeface="+mn-lt"/>
              </a:rPr>
              <a:t>cloud DNS web service </a:t>
            </a:r>
            <a:r>
              <a:rPr lang="en-US" sz="2400" dirty="0">
                <a:latin typeface="+mn-lt"/>
              </a:rPr>
              <a:t>that translates domain names into numeric IP addresses.</a:t>
            </a:r>
          </a:p>
          <a:p>
            <a:pPr algn="just"/>
            <a:endParaRPr lang="en-US" sz="2400" dirty="0" smtClean="0">
              <a:latin typeface="+mn-lt"/>
            </a:endParaRPr>
          </a:p>
          <a:p>
            <a:pPr algn="just"/>
            <a:r>
              <a:rPr lang="en-US" sz="2400" dirty="0" smtClean="0">
                <a:latin typeface="+mn-lt"/>
              </a:rPr>
              <a:t>Amazon </a:t>
            </a:r>
            <a:r>
              <a:rPr lang="en-US" sz="2400" dirty="0">
                <a:latin typeface="+mn-lt"/>
              </a:rPr>
              <a:t>Route 53 supports </a:t>
            </a:r>
            <a:r>
              <a:rPr lang="en-US" sz="2400" dirty="0">
                <a:solidFill>
                  <a:srgbClr val="333399"/>
                </a:solidFill>
                <a:latin typeface="+mn-lt"/>
              </a:rPr>
              <a:t>several types </a:t>
            </a:r>
            <a:r>
              <a:rPr lang="en-US" sz="2400" dirty="0">
                <a:latin typeface="+mn-lt"/>
              </a:rPr>
              <a:t>of routing policies.</a:t>
            </a:r>
          </a:p>
          <a:p>
            <a:pPr algn="just"/>
            <a:endParaRPr lang="en-US" sz="2400" dirty="0" smtClean="0">
              <a:latin typeface="+mn-lt"/>
            </a:endParaRPr>
          </a:p>
          <a:p>
            <a:pPr algn="just"/>
            <a:r>
              <a:rPr lang="en-US" sz="2400" dirty="0" smtClean="0">
                <a:latin typeface="+mn-lt"/>
              </a:rPr>
              <a:t>Multi-Region </a:t>
            </a:r>
            <a:r>
              <a:rPr lang="en-US" sz="2400" dirty="0">
                <a:latin typeface="+mn-lt"/>
              </a:rPr>
              <a:t>deployment </a:t>
            </a:r>
            <a:r>
              <a:rPr lang="en-US" sz="2400" dirty="0">
                <a:solidFill>
                  <a:srgbClr val="333399"/>
                </a:solidFill>
                <a:latin typeface="+mn-lt"/>
              </a:rPr>
              <a:t>improves</a:t>
            </a:r>
            <a:r>
              <a:rPr lang="en-US" sz="2400" dirty="0">
                <a:latin typeface="+mn-lt"/>
              </a:rPr>
              <a:t> your application’s performance for a global audience.</a:t>
            </a:r>
          </a:p>
          <a:p>
            <a:pPr algn="just"/>
            <a:endParaRPr lang="en-US" sz="2400" dirty="0" smtClean="0">
              <a:latin typeface="+mn-lt"/>
            </a:endParaRPr>
          </a:p>
          <a:p>
            <a:pPr algn="just"/>
            <a:r>
              <a:rPr lang="en-US" sz="2400" dirty="0" smtClean="0">
                <a:latin typeface="+mn-lt"/>
              </a:rPr>
              <a:t>You </a:t>
            </a:r>
            <a:r>
              <a:rPr lang="en-US" sz="2400" dirty="0">
                <a:latin typeface="+mn-lt"/>
              </a:rPr>
              <a:t>can </a:t>
            </a:r>
            <a:r>
              <a:rPr lang="en-US" sz="2400" dirty="0">
                <a:solidFill>
                  <a:srgbClr val="333399"/>
                </a:solidFill>
                <a:latin typeface="+mn-lt"/>
              </a:rPr>
              <a:t>use Amazon Route 53 failover </a:t>
            </a:r>
            <a:r>
              <a:rPr lang="en-US" sz="2400" dirty="0">
                <a:latin typeface="+mn-lt"/>
              </a:rPr>
              <a:t>to improve the availability of your applications.</a:t>
            </a:r>
          </a:p>
        </p:txBody>
      </p:sp>
      <p:pic>
        <p:nvPicPr>
          <p:cNvPr id="6" name="Picture Placeholder 6">
            <a:extLst>
              <a:ext uri="{FF2B5EF4-FFF2-40B4-BE49-F238E27FC236}">
                <a16:creationId xmlns:a16="http://schemas.microsoft.com/office/drawing/2014/main" xmlns="" id="{DF245F4B-F83C-4547-948B-29463175E4C7}"/>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9628888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71EC4A4F-B2E0-4668-B93F-9F3E32C85C0D}"/>
              </a:ext>
            </a:extLst>
          </p:cNvPr>
          <p:cNvSpPr>
            <a:spLocks noGrp="1"/>
          </p:cNvSpPr>
          <p:nvPr>
            <p:ph type="subTitle" idx="1"/>
          </p:nvPr>
        </p:nvSpPr>
        <p:spPr/>
        <p:txBody>
          <a:bodyPr/>
          <a:lstStyle/>
          <a:p>
            <a:r>
              <a:rPr lang="en-US"/>
              <a:t>Module 5: Networking and Content Delivery</a:t>
            </a:r>
          </a:p>
        </p:txBody>
      </p:sp>
      <p:sp>
        <p:nvSpPr>
          <p:cNvPr id="2" name="Title 1"/>
          <p:cNvSpPr>
            <a:spLocks noGrp="1"/>
          </p:cNvSpPr>
          <p:nvPr>
            <p:ph type="title"/>
          </p:nvPr>
        </p:nvSpPr>
        <p:spPr/>
        <p:txBody>
          <a:bodyPr>
            <a:noAutofit/>
          </a:bodyPr>
          <a:lstStyle/>
          <a:p>
            <a:r>
              <a:rPr lang="en-US"/>
              <a:t>Section 6: Amazon CloudFront</a:t>
            </a:r>
          </a:p>
        </p:txBody>
      </p:sp>
    </p:spTree>
    <p:custDataLst>
      <p:tags r:id="rId1"/>
    </p:custDataLst>
    <p:extLst>
      <p:ext uri="{BB962C8B-B14F-4D97-AF65-F5344CB8AC3E}">
        <p14:creationId xmlns:p14="http://schemas.microsoft.com/office/powerpoint/2010/main" val="641433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0"/>
          </p:nvPr>
        </p:nvSpPr>
        <p:spPr/>
        <p:txBody>
          <a:bodyPr/>
          <a:lstStyle/>
          <a:p>
            <a:fld id="{930176A1-BCF0-4712-97A6-6B495F55390B}" type="slidenum">
              <a:rPr lang="en-US" smtClean="0"/>
              <a:pPr/>
              <a:t>28</a:t>
            </a:fld>
            <a:endParaRPr lang="en-US"/>
          </a:p>
        </p:txBody>
      </p:sp>
      <p:sp>
        <p:nvSpPr>
          <p:cNvPr id="3" name="Title 2"/>
          <p:cNvSpPr>
            <a:spLocks noGrp="1"/>
          </p:cNvSpPr>
          <p:nvPr>
            <p:ph type="title"/>
          </p:nvPr>
        </p:nvSpPr>
        <p:spPr/>
        <p:txBody>
          <a:bodyPr/>
          <a:lstStyle/>
          <a:p>
            <a:r>
              <a:rPr lang="en-US" dirty="0"/>
              <a:t>Content delivery and network latency</a:t>
            </a:r>
          </a:p>
        </p:txBody>
      </p:sp>
      <p:sp>
        <p:nvSpPr>
          <p:cNvPr id="4" name="Content Placeholder 3"/>
          <p:cNvSpPr>
            <a:spLocks noGrp="1"/>
          </p:cNvSpPr>
          <p:nvPr>
            <p:ph sz="quarter" idx="21"/>
          </p:nvPr>
        </p:nvSpPr>
        <p:spPr/>
        <p:txBody>
          <a:bodyPr>
            <a:normAutofit lnSpcReduction="10000"/>
          </a:bodyPr>
          <a:lstStyle/>
          <a:p>
            <a:pPr algn="just"/>
            <a:r>
              <a:rPr lang="en-US" dirty="0"/>
              <a:t>O</a:t>
            </a:r>
            <a:r>
              <a:rPr lang="en-US" dirty="0" smtClean="0"/>
              <a:t>ne </a:t>
            </a:r>
            <a:r>
              <a:rPr lang="en-US" dirty="0"/>
              <a:t>of the </a:t>
            </a:r>
            <a:r>
              <a:rPr lang="en-US" dirty="0">
                <a:solidFill>
                  <a:srgbClr val="333399"/>
                </a:solidFill>
              </a:rPr>
              <a:t>challenges</a:t>
            </a:r>
            <a:r>
              <a:rPr lang="en-US" dirty="0"/>
              <a:t> of network communication is network performance. </a:t>
            </a:r>
            <a:endParaRPr lang="en-US" dirty="0" smtClean="0"/>
          </a:p>
          <a:p>
            <a:pPr algn="just"/>
            <a:r>
              <a:rPr lang="en-US" dirty="0" smtClean="0"/>
              <a:t>When </a:t>
            </a:r>
            <a:r>
              <a:rPr lang="en-US" dirty="0"/>
              <a:t>you browse a website or stream a video, your request is </a:t>
            </a:r>
            <a:r>
              <a:rPr lang="en-US" dirty="0">
                <a:solidFill>
                  <a:srgbClr val="333399"/>
                </a:solidFill>
              </a:rPr>
              <a:t>routed</a:t>
            </a:r>
            <a:r>
              <a:rPr lang="en-US" dirty="0"/>
              <a:t> through many different networks to reach an origin server</a:t>
            </a:r>
            <a:r>
              <a:rPr lang="en-US" dirty="0" smtClean="0"/>
              <a:t>.</a:t>
            </a:r>
          </a:p>
          <a:p>
            <a:pPr algn="just"/>
            <a:r>
              <a:rPr lang="en-US" dirty="0" smtClean="0"/>
              <a:t> </a:t>
            </a:r>
            <a:r>
              <a:rPr lang="en-US" dirty="0"/>
              <a:t>The origin server (or origin) </a:t>
            </a:r>
            <a:r>
              <a:rPr lang="en-US" dirty="0">
                <a:solidFill>
                  <a:srgbClr val="333399"/>
                </a:solidFill>
              </a:rPr>
              <a:t>stores</a:t>
            </a:r>
            <a:r>
              <a:rPr lang="en-US" dirty="0"/>
              <a:t> the original, definitive versions of the objects (webpages, images, and media files). </a:t>
            </a:r>
            <a:endParaRPr lang="en-US" dirty="0" smtClean="0"/>
          </a:p>
          <a:p>
            <a:pPr algn="just"/>
            <a:r>
              <a:rPr lang="en-US" dirty="0" smtClean="0"/>
              <a:t>The </a:t>
            </a:r>
            <a:r>
              <a:rPr lang="en-US" dirty="0"/>
              <a:t>number of network hops and the distance that the request must travel significantly </a:t>
            </a:r>
            <a:r>
              <a:rPr lang="en-US" dirty="0">
                <a:solidFill>
                  <a:srgbClr val="333399"/>
                </a:solidFill>
              </a:rPr>
              <a:t>affect</a:t>
            </a:r>
            <a:r>
              <a:rPr lang="en-US" dirty="0"/>
              <a:t> the performance and responsiveness of the website. </a:t>
            </a:r>
            <a:endParaRPr lang="en-US" dirty="0" smtClean="0"/>
          </a:p>
          <a:p>
            <a:pPr algn="just"/>
            <a:r>
              <a:rPr lang="en-US" dirty="0" smtClean="0"/>
              <a:t>Further</a:t>
            </a:r>
            <a:r>
              <a:rPr lang="en-US" dirty="0"/>
              <a:t>, </a:t>
            </a:r>
            <a:r>
              <a:rPr lang="en-US" dirty="0">
                <a:solidFill>
                  <a:srgbClr val="333399"/>
                </a:solidFill>
              </a:rPr>
              <a:t>network latency </a:t>
            </a:r>
            <a:r>
              <a:rPr lang="en-US" dirty="0"/>
              <a:t>is different in various geographic locations. For these reasons, a </a:t>
            </a:r>
            <a:r>
              <a:rPr lang="en-US" dirty="0">
                <a:solidFill>
                  <a:srgbClr val="333399"/>
                </a:solidFill>
              </a:rPr>
              <a:t>content delivery network </a:t>
            </a:r>
            <a:r>
              <a:rPr lang="en-US" dirty="0"/>
              <a:t>might be the solution.</a:t>
            </a:r>
          </a:p>
          <a:p>
            <a:pPr algn="just"/>
            <a:endParaRPr lang="en-US" dirty="0"/>
          </a:p>
        </p:txBody>
      </p:sp>
    </p:spTree>
    <p:extLst>
      <p:ext uri="{BB962C8B-B14F-4D97-AF65-F5344CB8AC3E}">
        <p14:creationId xmlns:p14="http://schemas.microsoft.com/office/powerpoint/2010/main" val="31414106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33E1384B-227B-6088-AC15-AC813E051E6C}"/>
              </a:ext>
            </a:extLst>
          </p:cNvPr>
          <p:cNvSpPr>
            <a:spLocks noGrp="1"/>
          </p:cNvSpPr>
          <p:nvPr>
            <p:ph type="sldNum" sz="quarter" idx="20"/>
          </p:nvPr>
        </p:nvSpPr>
        <p:spPr/>
        <p:txBody>
          <a:bodyPr/>
          <a:lstStyle/>
          <a:p>
            <a:fld id="{930176A1-BCF0-4712-97A6-6B495F55390B}" type="slidenum">
              <a:rPr lang="en-US" smtClean="0"/>
              <a:pPr/>
              <a:t>29</a:t>
            </a:fld>
            <a:endParaRPr lang="en-US" dirty="0"/>
          </a:p>
        </p:txBody>
      </p:sp>
      <p:sp>
        <p:nvSpPr>
          <p:cNvPr id="5" name="Title 4"/>
          <p:cNvSpPr>
            <a:spLocks noGrp="1"/>
          </p:cNvSpPr>
          <p:nvPr>
            <p:ph type="title"/>
          </p:nvPr>
        </p:nvSpPr>
        <p:spPr/>
        <p:txBody>
          <a:bodyPr/>
          <a:lstStyle/>
          <a:p>
            <a:r>
              <a:rPr lang="en-US" dirty="0"/>
              <a:t>Content delivery and network latency</a:t>
            </a:r>
          </a:p>
        </p:txBody>
      </p:sp>
      <p:grpSp>
        <p:nvGrpSpPr>
          <p:cNvPr id="2" name="Group 1" descr="Diagram showing router hops between the client operated by the user and an origin server.">
            <a:extLst>
              <a:ext uri="{FF2B5EF4-FFF2-40B4-BE49-F238E27FC236}">
                <a16:creationId xmlns:a16="http://schemas.microsoft.com/office/drawing/2014/main" xmlns="" id="{BE7C7FCF-D9B2-4304-AB92-B4A52A422A35}"/>
              </a:ext>
              <a:ext uri="{C183D7F6-B498-43B3-948B-1728B52AA6E4}">
                <adec:decorative xmlns:adec="http://schemas.microsoft.com/office/drawing/2017/decorative" xmlns="" val="0"/>
              </a:ext>
            </a:extLst>
          </p:cNvPr>
          <p:cNvGrpSpPr/>
          <p:nvPr/>
        </p:nvGrpSpPr>
        <p:grpSpPr>
          <a:xfrm>
            <a:off x="805668" y="1762800"/>
            <a:ext cx="10826450" cy="4162116"/>
            <a:chOff x="805668" y="1762800"/>
            <a:chExt cx="10826450" cy="4162116"/>
          </a:xfrm>
        </p:grpSpPr>
        <p:grpSp>
          <p:nvGrpSpPr>
            <p:cNvPr id="53" name="Group 52"/>
            <p:cNvGrpSpPr/>
            <p:nvPr/>
          </p:nvGrpSpPr>
          <p:grpSpPr>
            <a:xfrm>
              <a:off x="805668" y="4268357"/>
              <a:ext cx="1005840" cy="1375172"/>
              <a:chOff x="805668" y="4268357"/>
              <a:chExt cx="1005840" cy="1375172"/>
            </a:xfrm>
          </p:grpSpPr>
          <p:pic>
            <p:nvPicPr>
              <p:cNvPr id="7" name="Graphic 39">
                <a:extLst>
                  <a:ext uri="{FF2B5EF4-FFF2-40B4-BE49-F238E27FC236}">
                    <a16:creationId xmlns:a16="http://schemas.microsoft.com/office/drawing/2014/main" xmlns="" id="{6FA71975-EA2D-784E-8A28-738A17320E91}"/>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05668" y="4268357"/>
                <a:ext cx="1005840" cy="1005840"/>
              </a:xfrm>
              <a:prstGeom prst="rect">
                <a:avLst/>
              </a:prstGeom>
            </p:spPr>
          </p:pic>
          <p:sp>
            <p:nvSpPr>
              <p:cNvPr id="9" name="TextBox 8"/>
              <p:cNvSpPr txBox="1"/>
              <p:nvPr/>
            </p:nvSpPr>
            <p:spPr>
              <a:xfrm>
                <a:off x="987827" y="5274197"/>
                <a:ext cx="641522" cy="369332"/>
              </a:xfrm>
              <a:prstGeom prst="rect">
                <a:avLst/>
              </a:prstGeom>
              <a:noFill/>
            </p:spPr>
            <p:txBody>
              <a:bodyPr wrap="none" rtlCol="0">
                <a:spAutoFit/>
              </a:bodyPr>
              <a:lstStyle/>
              <a:p>
                <a:pPr algn="ctr"/>
                <a:r>
                  <a:rPr lang="en-US">
                    <a:latin typeface="Amazon Ember Light" panose="020B0403020204020204" pitchFamily="34" charset="0"/>
                    <a:ea typeface="Amazon Ember Light" panose="020B0403020204020204" pitchFamily="34" charset="0"/>
                    <a:cs typeface="Amazon Ember Light" panose="020B0403020204020204" pitchFamily="34" charset="0"/>
                  </a:rPr>
                  <a:t>User</a:t>
                </a:r>
              </a:p>
            </p:txBody>
          </p:sp>
        </p:grpSp>
        <p:grpSp>
          <p:nvGrpSpPr>
            <p:cNvPr id="54" name="Group 53"/>
            <p:cNvGrpSpPr/>
            <p:nvPr/>
          </p:nvGrpSpPr>
          <p:grpSpPr>
            <a:xfrm>
              <a:off x="10152226" y="1762800"/>
              <a:ext cx="1479892" cy="1466612"/>
              <a:chOff x="10152226" y="1762800"/>
              <a:chExt cx="1479892" cy="1466612"/>
            </a:xfrm>
          </p:grpSpPr>
          <p:pic>
            <p:nvPicPr>
              <p:cNvPr id="6" name="Graphic 37">
                <a:extLst>
                  <a:ext uri="{FF2B5EF4-FFF2-40B4-BE49-F238E27FC236}">
                    <a16:creationId xmlns:a16="http://schemas.microsoft.com/office/drawing/2014/main" xmlns="" id="{AC408681-9425-934F-A27E-5D5DAE6D38A6}"/>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10343527" y="1762800"/>
                <a:ext cx="1097280" cy="1097280"/>
              </a:xfrm>
              <a:prstGeom prst="rect">
                <a:avLst/>
              </a:prstGeom>
            </p:spPr>
          </p:pic>
          <p:sp>
            <p:nvSpPr>
              <p:cNvPr id="11" name="TextBox 10"/>
              <p:cNvSpPr txBox="1"/>
              <p:nvPr/>
            </p:nvSpPr>
            <p:spPr>
              <a:xfrm>
                <a:off x="10152226" y="2860080"/>
                <a:ext cx="1479892" cy="369332"/>
              </a:xfrm>
              <a:prstGeom prst="rect">
                <a:avLst/>
              </a:prstGeom>
              <a:noFill/>
            </p:spPr>
            <p:txBody>
              <a:bodyPr wrap="none" rtlCol="0">
                <a:spAutoFit/>
              </a:bodyPr>
              <a:lstStyle/>
              <a:p>
                <a:pPr algn="ctr"/>
                <a:r>
                  <a:rPr lang="en-US">
                    <a:latin typeface="Amazon Ember Light" panose="020B0403020204020204" pitchFamily="34" charset="0"/>
                    <a:ea typeface="Amazon Ember Light" panose="020B0403020204020204" pitchFamily="34" charset="0"/>
                    <a:cs typeface="Amazon Ember Light" panose="020B0403020204020204" pitchFamily="34" charset="0"/>
                  </a:rPr>
                  <a:t>Origin server</a:t>
                </a:r>
              </a:p>
            </p:txBody>
          </p:sp>
        </p:grpSp>
        <p:sp>
          <p:nvSpPr>
            <p:cNvPr id="12" name="Rectangle 11"/>
            <p:cNvSpPr/>
            <p:nvPr/>
          </p:nvSpPr>
          <p:spPr>
            <a:xfrm>
              <a:off x="3930396" y="3502940"/>
              <a:ext cx="1005840" cy="54864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Router</a:t>
              </a:r>
            </a:p>
          </p:txBody>
        </p:sp>
        <p:sp>
          <p:nvSpPr>
            <p:cNvPr id="13" name="Rectangle 12"/>
            <p:cNvSpPr/>
            <p:nvPr/>
          </p:nvSpPr>
          <p:spPr>
            <a:xfrm>
              <a:off x="6638623" y="3066711"/>
              <a:ext cx="1005840" cy="54864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Router</a:t>
              </a:r>
            </a:p>
          </p:txBody>
        </p:sp>
        <p:sp>
          <p:nvSpPr>
            <p:cNvPr id="14" name="Rectangle 13"/>
            <p:cNvSpPr/>
            <p:nvPr/>
          </p:nvSpPr>
          <p:spPr>
            <a:xfrm>
              <a:off x="5800423" y="4910223"/>
              <a:ext cx="1005840" cy="54864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Router</a:t>
              </a:r>
            </a:p>
          </p:txBody>
        </p:sp>
        <p:cxnSp>
          <p:nvCxnSpPr>
            <p:cNvPr id="16" name="Straight Connector 15"/>
            <p:cNvCxnSpPr>
              <a:endCxn id="12" idx="1"/>
            </p:cNvCxnSpPr>
            <p:nvPr/>
          </p:nvCxnSpPr>
          <p:spPr>
            <a:xfrm flipV="1">
              <a:off x="2777619" y="3777260"/>
              <a:ext cx="1152777" cy="3657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13" idx="1"/>
            </p:cNvCxnSpPr>
            <p:nvPr/>
          </p:nvCxnSpPr>
          <p:spPr>
            <a:xfrm flipV="1">
              <a:off x="4936236" y="3341031"/>
              <a:ext cx="1702387" cy="2743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flipV="1">
              <a:off x="6028366" y="2040890"/>
              <a:ext cx="860148" cy="10258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7359666" y="2454797"/>
              <a:ext cx="1037574" cy="61191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8406424" y="2172179"/>
              <a:ext cx="1005840" cy="54864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Router</a:t>
              </a:r>
            </a:p>
          </p:txBody>
        </p:sp>
        <p:cxnSp>
          <p:nvCxnSpPr>
            <p:cNvPr id="30" name="Straight Connector 29"/>
            <p:cNvCxnSpPr/>
            <p:nvPr/>
          </p:nvCxnSpPr>
          <p:spPr>
            <a:xfrm flipV="1">
              <a:off x="9453372" y="2446499"/>
              <a:ext cx="1123188"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910248" y="3914420"/>
              <a:ext cx="1140032" cy="9958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6806263" y="4268357"/>
              <a:ext cx="1240457" cy="74691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806263" y="5303019"/>
              <a:ext cx="1019357" cy="62189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5407388" y="3031191"/>
              <a:ext cx="628396" cy="369332"/>
            </a:xfrm>
            <a:prstGeom prst="rect">
              <a:avLst/>
            </a:prstGeom>
            <a:noFill/>
          </p:spPr>
          <p:txBody>
            <a:bodyPr wrap="square" rtlCol="0">
              <a:spAutoFit/>
            </a:bodyPr>
            <a:lstStyle/>
            <a:p>
              <a:r>
                <a:rPr lang="en-US">
                  <a:latin typeface="Amazon Ember Light" panose="020B0403020204020204" pitchFamily="34" charset="0"/>
                  <a:ea typeface="Amazon Ember Light" panose="020B0403020204020204" pitchFamily="34" charset="0"/>
                  <a:cs typeface="Amazon Ember Light" panose="020B0403020204020204" pitchFamily="34" charset="0"/>
                </a:rPr>
                <a:t>Hop</a:t>
              </a:r>
            </a:p>
          </p:txBody>
        </p:sp>
        <p:sp>
          <p:nvSpPr>
            <p:cNvPr id="44" name="TextBox 43"/>
            <p:cNvSpPr txBox="1"/>
            <p:nvPr/>
          </p:nvSpPr>
          <p:spPr>
            <a:xfrm>
              <a:off x="5921983" y="2492118"/>
              <a:ext cx="611065" cy="369332"/>
            </a:xfrm>
            <a:prstGeom prst="rect">
              <a:avLst/>
            </a:prstGeom>
            <a:noFill/>
          </p:spPr>
          <p:txBody>
            <a:bodyPr wrap="none" rtlCol="0">
              <a:spAutoFit/>
            </a:bodyPr>
            <a:lstStyle/>
            <a:p>
              <a:r>
                <a:rPr lang="en-US">
                  <a:latin typeface="Amazon Ember Light" panose="020B0403020204020204" pitchFamily="34" charset="0"/>
                  <a:ea typeface="Amazon Ember Light" panose="020B0403020204020204" pitchFamily="34" charset="0"/>
                  <a:cs typeface="Amazon Ember Light" panose="020B0403020204020204" pitchFamily="34" charset="0"/>
                </a:rPr>
                <a:t>Hop</a:t>
              </a:r>
            </a:p>
          </p:txBody>
        </p:sp>
        <p:sp>
          <p:nvSpPr>
            <p:cNvPr id="45" name="TextBox 44"/>
            <p:cNvSpPr txBox="1"/>
            <p:nvPr/>
          </p:nvSpPr>
          <p:spPr>
            <a:xfrm>
              <a:off x="7325382" y="2409632"/>
              <a:ext cx="611065" cy="369332"/>
            </a:xfrm>
            <a:prstGeom prst="rect">
              <a:avLst/>
            </a:prstGeom>
            <a:noFill/>
          </p:spPr>
          <p:txBody>
            <a:bodyPr wrap="none" rtlCol="0">
              <a:spAutoFit/>
            </a:bodyPr>
            <a:lstStyle/>
            <a:p>
              <a:r>
                <a:rPr lang="en-US">
                  <a:latin typeface="Amazon Ember Light" panose="020B0403020204020204" pitchFamily="34" charset="0"/>
                  <a:ea typeface="Amazon Ember Light" panose="020B0403020204020204" pitchFamily="34" charset="0"/>
                  <a:cs typeface="Amazon Ember Light" panose="020B0403020204020204" pitchFamily="34" charset="0"/>
                </a:rPr>
                <a:t>Hop</a:t>
              </a:r>
            </a:p>
          </p:txBody>
        </p:sp>
        <p:sp>
          <p:nvSpPr>
            <p:cNvPr id="46" name="TextBox 45"/>
            <p:cNvSpPr txBox="1"/>
            <p:nvPr/>
          </p:nvSpPr>
          <p:spPr>
            <a:xfrm>
              <a:off x="9724662" y="1987513"/>
              <a:ext cx="611065" cy="369332"/>
            </a:xfrm>
            <a:prstGeom prst="rect">
              <a:avLst/>
            </a:prstGeom>
            <a:noFill/>
          </p:spPr>
          <p:txBody>
            <a:bodyPr wrap="none" rtlCol="0">
              <a:spAutoFit/>
            </a:bodyPr>
            <a:lstStyle/>
            <a:p>
              <a:r>
                <a:rPr lang="en-US">
                  <a:latin typeface="Amazon Ember Light" panose="020B0403020204020204" pitchFamily="34" charset="0"/>
                  <a:ea typeface="Amazon Ember Light" panose="020B0403020204020204" pitchFamily="34" charset="0"/>
                  <a:cs typeface="Amazon Ember Light" panose="020B0403020204020204" pitchFamily="34" charset="0"/>
                </a:rPr>
                <a:t>Hop</a:t>
              </a:r>
            </a:p>
          </p:txBody>
        </p:sp>
        <p:sp>
          <p:nvSpPr>
            <p:cNvPr id="47" name="TextBox 46"/>
            <p:cNvSpPr txBox="1"/>
            <p:nvPr/>
          </p:nvSpPr>
          <p:spPr>
            <a:xfrm>
              <a:off x="5537604" y="4035292"/>
              <a:ext cx="729996" cy="369332"/>
            </a:xfrm>
            <a:prstGeom prst="rect">
              <a:avLst/>
            </a:prstGeom>
            <a:noFill/>
          </p:spPr>
          <p:txBody>
            <a:bodyPr wrap="square" rtlCol="0">
              <a:spAutoFit/>
            </a:bodyPr>
            <a:lstStyle/>
            <a:p>
              <a:r>
                <a:rPr lang="en-US">
                  <a:latin typeface="Amazon Ember Light" panose="020B0403020204020204" pitchFamily="34" charset="0"/>
                  <a:ea typeface="Amazon Ember Light" panose="020B0403020204020204" pitchFamily="34" charset="0"/>
                  <a:cs typeface="Amazon Ember Light" panose="020B0403020204020204" pitchFamily="34" charset="0"/>
                </a:rPr>
                <a:t>Hop</a:t>
              </a:r>
            </a:p>
          </p:txBody>
        </p:sp>
        <p:sp>
          <p:nvSpPr>
            <p:cNvPr id="48" name="TextBox 47"/>
            <p:cNvSpPr txBox="1"/>
            <p:nvPr/>
          </p:nvSpPr>
          <p:spPr>
            <a:xfrm>
              <a:off x="6896992" y="4209851"/>
              <a:ext cx="611065" cy="369332"/>
            </a:xfrm>
            <a:prstGeom prst="rect">
              <a:avLst/>
            </a:prstGeom>
            <a:noFill/>
          </p:spPr>
          <p:txBody>
            <a:bodyPr wrap="none" rtlCol="0">
              <a:spAutoFit/>
            </a:bodyPr>
            <a:lstStyle/>
            <a:p>
              <a:r>
                <a:rPr lang="en-US">
                  <a:latin typeface="Amazon Ember Light" panose="020B0403020204020204" pitchFamily="34" charset="0"/>
                  <a:ea typeface="Amazon Ember Light" panose="020B0403020204020204" pitchFamily="34" charset="0"/>
                  <a:cs typeface="Amazon Ember Light" panose="020B0403020204020204" pitchFamily="34" charset="0"/>
                </a:rPr>
                <a:t>Hop</a:t>
              </a:r>
            </a:p>
          </p:txBody>
        </p:sp>
        <p:sp>
          <p:nvSpPr>
            <p:cNvPr id="49" name="TextBox 48"/>
            <p:cNvSpPr txBox="1"/>
            <p:nvPr/>
          </p:nvSpPr>
          <p:spPr>
            <a:xfrm>
              <a:off x="7419730" y="5073778"/>
              <a:ext cx="611065" cy="369332"/>
            </a:xfrm>
            <a:prstGeom prst="rect">
              <a:avLst/>
            </a:prstGeom>
            <a:noFill/>
          </p:spPr>
          <p:txBody>
            <a:bodyPr wrap="none" rtlCol="0">
              <a:spAutoFit/>
            </a:bodyPr>
            <a:lstStyle/>
            <a:p>
              <a:r>
                <a:rPr lang="en-US">
                  <a:latin typeface="Amazon Ember Light" panose="020B0403020204020204" pitchFamily="34" charset="0"/>
                  <a:ea typeface="Amazon Ember Light" panose="020B0403020204020204" pitchFamily="34" charset="0"/>
                  <a:cs typeface="Amazon Ember Light" panose="020B0403020204020204" pitchFamily="34" charset="0"/>
                </a:rPr>
                <a:t>Hop</a:t>
              </a:r>
            </a:p>
          </p:txBody>
        </p:sp>
        <p:grpSp>
          <p:nvGrpSpPr>
            <p:cNvPr id="52" name="Group 51"/>
            <p:cNvGrpSpPr/>
            <p:nvPr/>
          </p:nvGrpSpPr>
          <p:grpSpPr>
            <a:xfrm>
              <a:off x="1591176" y="3640100"/>
              <a:ext cx="1097280" cy="1408537"/>
              <a:chOff x="1591176" y="3640100"/>
              <a:chExt cx="1097280" cy="1408537"/>
            </a:xfrm>
          </p:grpSpPr>
          <p:pic>
            <p:nvPicPr>
              <p:cNvPr id="8" name="Graphic 49">
                <a:extLst>
                  <a:ext uri="{FF2B5EF4-FFF2-40B4-BE49-F238E27FC236}">
                    <a16:creationId xmlns:a16="http://schemas.microsoft.com/office/drawing/2014/main" xmlns="" id="{43C89C6C-4275-2244-93E6-30D96D2FDE23}"/>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1591176" y="3640100"/>
                <a:ext cx="1097280" cy="1097280"/>
              </a:xfrm>
              <a:prstGeom prst="rect">
                <a:avLst/>
              </a:prstGeom>
            </p:spPr>
          </p:pic>
          <p:sp>
            <p:nvSpPr>
              <p:cNvPr id="10" name="TextBox 9"/>
              <p:cNvSpPr txBox="1"/>
              <p:nvPr/>
            </p:nvSpPr>
            <p:spPr>
              <a:xfrm>
                <a:off x="1756537" y="4679305"/>
                <a:ext cx="766557" cy="369332"/>
              </a:xfrm>
              <a:prstGeom prst="rect">
                <a:avLst/>
              </a:prstGeom>
              <a:noFill/>
            </p:spPr>
            <p:txBody>
              <a:bodyPr wrap="none" rtlCol="0">
                <a:spAutoFit/>
              </a:bodyPr>
              <a:lstStyle/>
              <a:p>
                <a:pPr algn="ctr"/>
                <a:r>
                  <a:rPr lang="en-US">
                    <a:latin typeface="Amazon Ember Light" panose="020B0403020204020204" pitchFamily="34" charset="0"/>
                    <a:ea typeface="Amazon Ember Light" panose="020B0403020204020204" pitchFamily="34" charset="0"/>
                    <a:cs typeface="Amazon Ember Light" panose="020B0403020204020204" pitchFamily="34" charset="0"/>
                  </a:rPr>
                  <a:t>Client</a:t>
                </a:r>
              </a:p>
            </p:txBody>
          </p:sp>
        </p:grpSp>
      </p:grpSp>
    </p:spTree>
    <p:custDataLst>
      <p:tags r:id="rId1"/>
    </p:custDataLst>
    <p:extLst>
      <p:ext uri="{BB962C8B-B14F-4D97-AF65-F5344CB8AC3E}">
        <p14:creationId xmlns:p14="http://schemas.microsoft.com/office/powerpoint/2010/main" val="2334048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FFCC1439-966A-4F56-B244-249077ECEC28}"/>
              </a:ext>
            </a:extLst>
          </p:cNvPr>
          <p:cNvSpPr>
            <a:spLocks noGrp="1"/>
          </p:cNvSpPr>
          <p:nvPr>
            <p:ph type="subTitle" idx="1"/>
          </p:nvPr>
        </p:nvSpPr>
        <p:spPr/>
        <p:txBody>
          <a:bodyPr/>
          <a:lstStyle/>
          <a:p>
            <a:r>
              <a:rPr lang="en-US"/>
              <a:t>Module 5: Networking and Content Delivery</a:t>
            </a:r>
          </a:p>
        </p:txBody>
      </p:sp>
      <p:sp>
        <p:nvSpPr>
          <p:cNvPr id="2" name="Title 1"/>
          <p:cNvSpPr>
            <a:spLocks noGrp="1"/>
          </p:cNvSpPr>
          <p:nvPr>
            <p:ph type="title"/>
          </p:nvPr>
        </p:nvSpPr>
        <p:spPr/>
        <p:txBody>
          <a:bodyPr>
            <a:noAutofit/>
          </a:bodyPr>
          <a:lstStyle/>
          <a:p>
            <a:r>
              <a:rPr lang="en-US"/>
              <a:t>Section 4: VPC security</a:t>
            </a:r>
          </a:p>
        </p:txBody>
      </p:sp>
    </p:spTree>
    <p:custDataLst>
      <p:tags r:id="rId1"/>
    </p:custDataLst>
    <p:extLst>
      <p:ext uri="{BB962C8B-B14F-4D97-AF65-F5344CB8AC3E}">
        <p14:creationId xmlns:p14="http://schemas.microsoft.com/office/powerpoint/2010/main" val="32323273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0F2E0FAA-AC7E-A6C1-3A17-9DF018ECBA8C}"/>
              </a:ext>
            </a:extLst>
          </p:cNvPr>
          <p:cNvSpPr>
            <a:spLocks noGrp="1"/>
          </p:cNvSpPr>
          <p:nvPr>
            <p:ph type="sldNum" sz="quarter" idx="20"/>
          </p:nvPr>
        </p:nvSpPr>
        <p:spPr/>
        <p:txBody>
          <a:bodyPr/>
          <a:lstStyle/>
          <a:p>
            <a:fld id="{930176A1-BCF0-4712-97A6-6B495F55390B}" type="slidenum">
              <a:rPr lang="en-US" smtClean="0"/>
              <a:pPr/>
              <a:t>30</a:t>
            </a:fld>
            <a:endParaRPr lang="en-US"/>
          </a:p>
        </p:txBody>
      </p:sp>
      <p:sp>
        <p:nvSpPr>
          <p:cNvPr id="5" name="Title 4"/>
          <p:cNvSpPr>
            <a:spLocks noGrp="1"/>
          </p:cNvSpPr>
          <p:nvPr>
            <p:ph type="title"/>
          </p:nvPr>
        </p:nvSpPr>
        <p:spPr/>
        <p:txBody>
          <a:bodyPr/>
          <a:lstStyle/>
          <a:p>
            <a:r>
              <a:rPr lang="en-US"/>
              <a:t>Content delivery network (CDN)</a:t>
            </a:r>
          </a:p>
        </p:txBody>
      </p:sp>
      <p:sp>
        <p:nvSpPr>
          <p:cNvPr id="6" name="Content Placeholder 5"/>
          <p:cNvSpPr>
            <a:spLocks noGrp="1"/>
          </p:cNvSpPr>
          <p:nvPr>
            <p:ph sz="quarter" idx="21"/>
          </p:nvPr>
        </p:nvSpPr>
        <p:spPr/>
        <p:txBody>
          <a:bodyPr>
            <a:normAutofit lnSpcReduction="10000"/>
          </a:bodyPr>
          <a:lstStyle/>
          <a:p>
            <a:pPr algn="just"/>
            <a:r>
              <a:rPr lang="en-US" dirty="0"/>
              <a:t>Is a </a:t>
            </a:r>
            <a:r>
              <a:rPr lang="en-US" dirty="0">
                <a:solidFill>
                  <a:srgbClr val="333399"/>
                </a:solidFill>
              </a:rPr>
              <a:t>globally distributed system of caching servers</a:t>
            </a:r>
          </a:p>
          <a:p>
            <a:pPr algn="just"/>
            <a:endParaRPr lang="en-US" dirty="0" smtClean="0"/>
          </a:p>
          <a:p>
            <a:pPr algn="just"/>
            <a:r>
              <a:rPr lang="en-US" dirty="0" smtClean="0"/>
              <a:t>Caches </a:t>
            </a:r>
            <a:r>
              <a:rPr lang="en-US" dirty="0"/>
              <a:t>copies of </a:t>
            </a:r>
            <a:r>
              <a:rPr lang="en-US" dirty="0">
                <a:solidFill>
                  <a:srgbClr val="333399"/>
                </a:solidFill>
              </a:rPr>
              <a:t>commonly requested files</a:t>
            </a:r>
            <a:r>
              <a:rPr lang="en-US" dirty="0"/>
              <a:t> (static content)</a:t>
            </a:r>
          </a:p>
          <a:p>
            <a:pPr algn="just"/>
            <a:endParaRPr lang="en-US" dirty="0" smtClean="0"/>
          </a:p>
          <a:p>
            <a:pPr algn="just"/>
            <a:r>
              <a:rPr lang="en-US" dirty="0" smtClean="0"/>
              <a:t>Delivers a </a:t>
            </a:r>
            <a:r>
              <a:rPr lang="en-US" dirty="0">
                <a:solidFill>
                  <a:srgbClr val="333399"/>
                </a:solidFill>
              </a:rPr>
              <a:t>local copy of the requested content </a:t>
            </a:r>
            <a:r>
              <a:rPr lang="en-US" dirty="0"/>
              <a:t>from a nearby cache edge </a:t>
            </a:r>
            <a:r>
              <a:rPr lang="en-US" dirty="0" smtClean="0"/>
              <a:t>or Point of Presence </a:t>
            </a:r>
            <a:endParaRPr lang="en-US" dirty="0"/>
          </a:p>
          <a:p>
            <a:pPr algn="just"/>
            <a:endParaRPr lang="en-US" dirty="0" smtClean="0"/>
          </a:p>
          <a:p>
            <a:pPr algn="just"/>
            <a:r>
              <a:rPr lang="en-US" dirty="0" smtClean="0"/>
              <a:t>Accelerates </a:t>
            </a:r>
            <a:r>
              <a:rPr lang="en-US" dirty="0">
                <a:solidFill>
                  <a:srgbClr val="333399"/>
                </a:solidFill>
              </a:rPr>
              <a:t>delivery of dynamic content</a:t>
            </a:r>
          </a:p>
          <a:p>
            <a:pPr algn="just"/>
            <a:endParaRPr lang="en-US" dirty="0" smtClean="0"/>
          </a:p>
          <a:p>
            <a:pPr algn="just"/>
            <a:r>
              <a:rPr lang="en-US" dirty="0" smtClean="0"/>
              <a:t>Improves </a:t>
            </a:r>
            <a:r>
              <a:rPr lang="en-US" dirty="0">
                <a:solidFill>
                  <a:srgbClr val="333399"/>
                </a:solidFill>
              </a:rPr>
              <a:t>application performance</a:t>
            </a:r>
            <a:r>
              <a:rPr lang="en-US" dirty="0"/>
              <a:t> and scaling</a:t>
            </a:r>
          </a:p>
        </p:txBody>
      </p:sp>
    </p:spTree>
    <p:custDataLst>
      <p:tags r:id="rId1"/>
    </p:custDataLst>
    <p:extLst>
      <p:ext uri="{BB962C8B-B14F-4D97-AF65-F5344CB8AC3E}">
        <p14:creationId xmlns:p14="http://schemas.microsoft.com/office/powerpoint/2010/main" val="14244259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4294967295"/>
          </p:nvPr>
        </p:nvSpPr>
        <p:spPr>
          <a:xfrm>
            <a:off x="4727448" y="1524000"/>
            <a:ext cx="7026275" cy="4645152"/>
          </a:xfrm>
        </p:spPr>
        <p:txBody>
          <a:bodyPr/>
          <a:lstStyle/>
          <a:p>
            <a:r>
              <a:rPr lang="en-US" dirty="0"/>
              <a:t>Fast, global, and secure </a:t>
            </a:r>
            <a:r>
              <a:rPr lang="en-US" dirty="0">
                <a:solidFill>
                  <a:srgbClr val="333399"/>
                </a:solidFill>
              </a:rPr>
              <a:t>CDN</a:t>
            </a:r>
            <a:r>
              <a:rPr lang="en-US" dirty="0"/>
              <a:t> service</a:t>
            </a:r>
          </a:p>
          <a:p>
            <a:endParaRPr lang="en-US" dirty="0" smtClean="0"/>
          </a:p>
          <a:p>
            <a:r>
              <a:rPr lang="en-US" dirty="0" smtClean="0"/>
              <a:t>Global </a:t>
            </a:r>
            <a:r>
              <a:rPr lang="en-US" dirty="0"/>
              <a:t>network of </a:t>
            </a:r>
            <a:r>
              <a:rPr lang="en-US" dirty="0">
                <a:solidFill>
                  <a:srgbClr val="333399"/>
                </a:solidFill>
              </a:rPr>
              <a:t>edge locations </a:t>
            </a:r>
            <a:r>
              <a:rPr lang="en-US" dirty="0"/>
              <a:t>and </a:t>
            </a:r>
            <a:r>
              <a:rPr lang="en-US" dirty="0">
                <a:solidFill>
                  <a:srgbClr val="333399"/>
                </a:solidFill>
              </a:rPr>
              <a:t>Regional edge </a:t>
            </a:r>
            <a:r>
              <a:rPr lang="en-US" dirty="0"/>
              <a:t>caches</a:t>
            </a:r>
          </a:p>
          <a:p>
            <a:endParaRPr lang="en-US" dirty="0" smtClean="0">
              <a:solidFill>
                <a:srgbClr val="333399"/>
              </a:solidFill>
            </a:endParaRPr>
          </a:p>
          <a:p>
            <a:r>
              <a:rPr lang="en-US" dirty="0" smtClean="0">
                <a:solidFill>
                  <a:srgbClr val="333399"/>
                </a:solidFill>
              </a:rPr>
              <a:t>Self-service</a:t>
            </a:r>
            <a:r>
              <a:rPr lang="en-US" dirty="0" smtClean="0"/>
              <a:t> </a:t>
            </a:r>
            <a:r>
              <a:rPr lang="en-US" dirty="0"/>
              <a:t>model </a:t>
            </a:r>
          </a:p>
          <a:p>
            <a:endParaRPr lang="en-US" dirty="0" smtClean="0">
              <a:solidFill>
                <a:srgbClr val="333399"/>
              </a:solidFill>
            </a:endParaRPr>
          </a:p>
          <a:p>
            <a:r>
              <a:rPr lang="en-US" dirty="0" smtClean="0">
                <a:solidFill>
                  <a:srgbClr val="333399"/>
                </a:solidFill>
              </a:rPr>
              <a:t>Pay-as-you-go</a:t>
            </a:r>
            <a:r>
              <a:rPr lang="en-US" dirty="0" smtClean="0"/>
              <a:t> </a:t>
            </a:r>
            <a:r>
              <a:rPr lang="en-US" dirty="0"/>
              <a:t>pricing</a:t>
            </a:r>
          </a:p>
        </p:txBody>
      </p:sp>
      <p:pic>
        <p:nvPicPr>
          <p:cNvPr id="9" name="Graphic 33">
            <a:extLst>
              <a:ext uri="{FF2B5EF4-FFF2-40B4-BE49-F238E27FC236}">
                <a16:creationId xmlns:a16="http://schemas.microsoft.com/office/drawing/2014/main" xmlns="" id="{239FDEEB-7049-3C46-AD29-71A07202049A}"/>
              </a:ext>
              <a:ext uri="{C183D7F6-B498-43B3-948B-1728B52AA6E4}">
                <adec:decorative xmlns:adec="http://schemas.microsoft.com/office/drawing/2017/decorative" xmlns="" val="1"/>
              </a:ext>
            </a:extLst>
          </p:cNvPr>
          <p:cNvPicPr>
            <a:picLocks noGrp="1" noChangeAspect="1"/>
          </p:cNvPicPr>
          <p:nvPr>
            <p:ph sz="quarter" idx="21"/>
          </p:nvPr>
        </p:nvPicPr>
        <p:blipFill>
          <a:blip r:embed="rId4">
            <a:extLst>
              <a:ext uri="{96DAC541-7B7A-43D3-8B79-37D633B846F1}">
                <asvg:svgBlip xmlns:asvg="http://schemas.microsoft.com/office/drawing/2016/SVG/main" xmlns="" r:embed="rId5"/>
              </a:ext>
            </a:extLst>
          </a:blip>
          <a:stretch>
            <a:fillRect/>
          </a:stretch>
        </p:blipFill>
        <p:spPr>
          <a:xfrm>
            <a:off x="841248" y="1527048"/>
            <a:ext cx="1371600" cy="1371600"/>
          </a:xfrm>
          <a:prstGeom prst="rect">
            <a:avLst/>
          </a:prstGeom>
        </p:spPr>
      </p:pic>
      <p:sp>
        <p:nvSpPr>
          <p:cNvPr id="4" name="Slide Number Placeholder 3">
            <a:extLst>
              <a:ext uri="{C183D7F6-B498-43B3-948B-1728B52AA6E4}">
                <adec:decorative xmlns:adec="http://schemas.microsoft.com/office/drawing/2017/decorative" xmlns="" val="0"/>
              </a:ext>
            </a:extLst>
          </p:cNvPr>
          <p:cNvSpPr>
            <a:spLocks noGrp="1"/>
          </p:cNvSpPr>
          <p:nvPr>
            <p:ph type="sldNum" sz="quarter" idx="20"/>
          </p:nvPr>
        </p:nvSpPr>
        <p:spPr/>
        <p:txBody>
          <a:bodyPr/>
          <a:lstStyle/>
          <a:p>
            <a:fld id="{B6A95138-A96E-2F42-A959-2EFD44FE4AB7}" type="slidenum">
              <a:rPr lang="en-US" smtClean="0"/>
              <a:t>31</a:t>
            </a:fld>
            <a:endParaRPr lang="en-US" dirty="0"/>
          </a:p>
        </p:txBody>
      </p:sp>
      <p:sp>
        <p:nvSpPr>
          <p:cNvPr id="6" name="Title 5"/>
          <p:cNvSpPr>
            <a:spLocks noGrp="1"/>
          </p:cNvSpPr>
          <p:nvPr>
            <p:ph type="title"/>
          </p:nvPr>
        </p:nvSpPr>
        <p:spPr/>
        <p:txBody>
          <a:bodyPr/>
          <a:lstStyle/>
          <a:p>
            <a:r>
              <a:rPr lang="en-US"/>
              <a:t>Amazon CloudFront</a:t>
            </a:r>
          </a:p>
        </p:txBody>
      </p:sp>
      <p:sp>
        <p:nvSpPr>
          <p:cNvPr id="10" name="TextBox 9"/>
          <p:cNvSpPr txBox="1"/>
          <p:nvPr/>
        </p:nvSpPr>
        <p:spPr>
          <a:xfrm>
            <a:off x="866337" y="2895828"/>
            <a:ext cx="1314784" cy="646331"/>
          </a:xfrm>
          <a:prstGeom prst="rect">
            <a:avLst/>
          </a:prstGeom>
          <a:noFill/>
        </p:spPr>
        <p:txBody>
          <a:bodyPr wrap="none" rtlCol="0">
            <a:spAutoFit/>
          </a:bodyPr>
          <a:lstStyle/>
          <a:p>
            <a:pPr algn="ctr"/>
            <a:r>
              <a:rPr lang="en-US">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a:latin typeface="Amazon Ember Light" panose="020B0403020204020204" pitchFamily="34" charset="0"/>
                <a:ea typeface="Amazon Ember Light" panose="020B0403020204020204" pitchFamily="34" charset="0"/>
                <a:cs typeface="Amazon Ember Light" panose="020B0403020204020204" pitchFamily="34" charset="0"/>
              </a:rPr>
            </a:br>
            <a:r>
              <a:rPr lang="en-US">
                <a:latin typeface="Amazon Ember Light" panose="020B0403020204020204" pitchFamily="34" charset="0"/>
                <a:ea typeface="Amazon Ember Light" panose="020B0403020204020204" pitchFamily="34" charset="0"/>
                <a:cs typeface="Amazon Ember Light" panose="020B0403020204020204" pitchFamily="34" charset="0"/>
              </a:rPr>
              <a:t>CloudFront</a:t>
            </a:r>
          </a:p>
        </p:txBody>
      </p:sp>
    </p:spTree>
    <p:custDataLst>
      <p:tags r:id="rId1"/>
    </p:custDataLst>
    <p:extLst>
      <p:ext uri="{BB962C8B-B14F-4D97-AF65-F5344CB8AC3E}">
        <p14:creationId xmlns:p14="http://schemas.microsoft.com/office/powerpoint/2010/main" val="29516693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4243455A-DB4B-180B-FEC1-A01FE5147702}"/>
              </a:ext>
            </a:extLst>
          </p:cNvPr>
          <p:cNvSpPr>
            <a:spLocks noGrp="1"/>
          </p:cNvSpPr>
          <p:nvPr>
            <p:ph type="sldNum" sz="quarter" idx="20"/>
          </p:nvPr>
        </p:nvSpPr>
        <p:spPr/>
        <p:txBody>
          <a:bodyPr/>
          <a:lstStyle/>
          <a:p>
            <a:fld id="{930176A1-BCF0-4712-97A6-6B495F55390B}" type="slidenum">
              <a:rPr lang="en-US" smtClean="0"/>
              <a:pPr/>
              <a:t>32</a:t>
            </a:fld>
            <a:endParaRPr lang="en-US"/>
          </a:p>
        </p:txBody>
      </p:sp>
      <p:sp>
        <p:nvSpPr>
          <p:cNvPr id="7" name="Title 6"/>
          <p:cNvSpPr>
            <a:spLocks noGrp="1"/>
          </p:cNvSpPr>
          <p:nvPr>
            <p:ph type="title"/>
          </p:nvPr>
        </p:nvSpPr>
        <p:spPr/>
        <p:txBody>
          <a:bodyPr/>
          <a:lstStyle/>
          <a:p>
            <a:r>
              <a:rPr lang="en-US"/>
              <a:t>Amazon CloudFront infrastructure</a:t>
            </a:r>
          </a:p>
        </p:txBody>
      </p:sp>
      <p:sp>
        <p:nvSpPr>
          <p:cNvPr id="18" name="TextBox 17">
            <a:extLst>
              <a:ext uri="{FF2B5EF4-FFF2-40B4-BE49-F238E27FC236}">
                <a16:creationId xmlns:a16="http://schemas.microsoft.com/office/drawing/2014/main" xmlns="" id="{22CF8C29-0C29-4FAF-AA75-346C860655F4}"/>
              </a:ext>
            </a:extLst>
          </p:cNvPr>
          <p:cNvSpPr txBox="1"/>
          <p:nvPr/>
        </p:nvSpPr>
        <p:spPr>
          <a:xfrm>
            <a:off x="277588" y="3765483"/>
            <a:ext cx="5127169" cy="2585323"/>
          </a:xfrm>
          <a:prstGeom prst="rect">
            <a:avLst/>
          </a:prstGeom>
          <a:noFill/>
        </p:spPr>
        <p:txBody>
          <a:bodyPr wrap="square" rtlCol="0">
            <a:spAutoFit/>
          </a:bodyPr>
          <a:lstStyle/>
          <a:p>
            <a:pPr marL="179388" indent="-179388">
              <a:buFont typeface="Arial" panose="020B0604020202020204" pitchFamily="34" charset="0"/>
              <a:buChar char="•"/>
            </a:pPr>
            <a:r>
              <a:rPr lang="en-US" b="1" dirty="0">
                <a:solidFill>
                  <a:srgbClr val="333399"/>
                </a:solidFill>
                <a:latin typeface="Amazon Ember Light" panose="020B0403020204020204" pitchFamily="34" charset="0"/>
                <a:ea typeface="Amazon Ember Light" panose="020B0403020204020204" pitchFamily="34" charset="0"/>
                <a:cs typeface="Amazon Ember Light" panose="020B0403020204020204" pitchFamily="34" charset="0"/>
              </a:rPr>
              <a:t>Edge locations – </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Network of data centers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that </a:t>
            </a: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CloudFront</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uses to serve popular content quickly to customers.</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179388" indent="-179388">
              <a:buFont typeface="Arial" panose="020B0604020202020204" pitchFamily="34" charset="0"/>
              <a:buChar char="•"/>
            </a:pPr>
            <a:r>
              <a:rPr lang="en-US" b="1" dirty="0">
                <a:solidFill>
                  <a:srgbClr val="333399"/>
                </a:solidFill>
                <a:latin typeface="Amazon Ember Light" panose="020B0403020204020204" pitchFamily="34" charset="0"/>
                <a:ea typeface="Amazon Ember Light" panose="020B0403020204020204" pitchFamily="34" charset="0"/>
                <a:cs typeface="Amazon Ember Light" panose="020B0403020204020204" pitchFamily="34" charset="0"/>
              </a:rPr>
              <a:t>Regional edge cache </a:t>
            </a:r>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CloudFront</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location that caches content that is not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popular enough to stay at an edge location.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It is located between the origin server and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the global edge location. </a:t>
            </a:r>
          </a:p>
        </p:txBody>
      </p:sp>
      <p:grpSp>
        <p:nvGrpSpPr>
          <p:cNvPr id="17" name="Group 16">
            <a:extLst>
              <a:ext uri="{C183D7F6-B498-43B3-948B-1728B52AA6E4}">
                <adec:decorative xmlns:adec="http://schemas.microsoft.com/office/drawing/2017/decorative" xmlns="" val="1"/>
              </a:ext>
            </a:extLst>
          </p:cNvPr>
          <p:cNvGrpSpPr/>
          <p:nvPr/>
        </p:nvGrpSpPr>
        <p:grpSpPr>
          <a:xfrm>
            <a:off x="277588" y="1343808"/>
            <a:ext cx="2863121" cy="1551985"/>
            <a:chOff x="1169233" y="4616970"/>
            <a:chExt cx="2863121" cy="1551985"/>
          </a:xfrm>
        </p:grpSpPr>
        <p:sp>
          <p:nvSpPr>
            <p:cNvPr id="16" name="Rectangle 15"/>
            <p:cNvSpPr/>
            <p:nvPr/>
          </p:nvSpPr>
          <p:spPr>
            <a:xfrm>
              <a:off x="1169233" y="4616970"/>
              <a:ext cx="2863121" cy="1551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1310295" y="4802087"/>
              <a:ext cx="2580996" cy="1181750"/>
              <a:chOff x="167703" y="3784065"/>
              <a:chExt cx="2580996" cy="1181750"/>
            </a:xfrm>
          </p:grpSpPr>
          <p:sp>
            <p:nvSpPr>
              <p:cNvPr id="9" name="Oval 8"/>
              <p:cNvSpPr/>
              <p:nvPr/>
            </p:nvSpPr>
            <p:spPr>
              <a:xfrm>
                <a:off x="167703" y="3818743"/>
                <a:ext cx="269198" cy="269198"/>
              </a:xfrm>
              <a:prstGeom prst="ellipse">
                <a:avLst/>
              </a:prstGeom>
              <a:solidFill>
                <a:srgbClr val="5BB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78526" y="3784065"/>
                <a:ext cx="1495922" cy="338554"/>
              </a:xfrm>
              <a:prstGeom prst="rect">
                <a:avLst/>
              </a:prstGeom>
              <a:noFill/>
              <a:ln>
                <a:noFill/>
              </a:ln>
            </p:spPr>
            <p:txBody>
              <a:bodyPr wrap="non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Edge locations</a:t>
                </a:r>
              </a:p>
            </p:txBody>
          </p:sp>
          <p:sp>
            <p:nvSpPr>
              <p:cNvPr id="11" name="Oval 10"/>
              <p:cNvSpPr/>
              <p:nvPr/>
            </p:nvSpPr>
            <p:spPr>
              <a:xfrm>
                <a:off x="167703" y="4240341"/>
                <a:ext cx="269198" cy="269198"/>
              </a:xfrm>
              <a:prstGeom prst="ellipse">
                <a:avLst/>
              </a:prstGeom>
              <a:solidFill>
                <a:srgbClr val="B18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78526" y="4205663"/>
                <a:ext cx="2270173" cy="338554"/>
              </a:xfrm>
              <a:prstGeom prst="rect">
                <a:avLst/>
              </a:prstGeom>
              <a:noFill/>
              <a:ln>
                <a:noFill/>
              </a:ln>
            </p:spPr>
            <p:txBody>
              <a:bodyPr wrap="non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Multiple edge locations</a:t>
                </a:r>
              </a:p>
            </p:txBody>
          </p:sp>
          <p:sp>
            <p:nvSpPr>
              <p:cNvPr id="13" name="Oval 12"/>
              <p:cNvSpPr/>
              <p:nvPr/>
            </p:nvSpPr>
            <p:spPr>
              <a:xfrm>
                <a:off x="167703" y="4661939"/>
                <a:ext cx="269198" cy="269198"/>
              </a:xfrm>
              <a:prstGeom prst="ellipse">
                <a:avLst/>
              </a:prstGeom>
              <a:solidFill>
                <a:srgbClr val="FFE8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78526" y="4627261"/>
                <a:ext cx="2117887" cy="338554"/>
              </a:xfrm>
              <a:prstGeom prst="rect">
                <a:avLst/>
              </a:prstGeom>
              <a:noFill/>
              <a:ln>
                <a:noFill/>
              </a:ln>
            </p:spPr>
            <p:txBody>
              <a:bodyPr wrap="non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Regional edge caches</a:t>
                </a:r>
              </a:p>
            </p:txBody>
          </p:sp>
        </p:grpSp>
      </p:grpSp>
      <p:grpSp>
        <p:nvGrpSpPr>
          <p:cNvPr id="5" name="Group 4">
            <a:extLst>
              <a:ext uri="{C183D7F6-B498-43B3-948B-1728B52AA6E4}">
                <adec:decorative xmlns:adec="http://schemas.microsoft.com/office/drawing/2017/decorative" xmlns="" val="1"/>
              </a:ext>
            </a:extLst>
          </p:cNvPr>
          <p:cNvGrpSpPr/>
          <p:nvPr/>
        </p:nvGrpSpPr>
        <p:grpSpPr>
          <a:xfrm>
            <a:off x="3739005" y="1468532"/>
            <a:ext cx="8297375" cy="4700423"/>
            <a:chOff x="3739005" y="1468532"/>
            <a:chExt cx="8297375" cy="4700423"/>
          </a:xfrm>
        </p:grpSpPr>
        <p:pic>
          <p:nvPicPr>
            <p:cNvPr id="8" name="Picture 7">
              <a:extLst>
                <a:ext uri="{C183D7F6-B498-43B3-948B-1728B52AA6E4}">
                  <adec:decorative xmlns:adec="http://schemas.microsoft.com/office/drawing/2017/decorative" xmlns=""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9005" y="1468532"/>
              <a:ext cx="8297375" cy="4700423"/>
            </a:xfrm>
            <a:prstGeom prst="rect">
              <a:avLst/>
            </a:prstGeom>
          </p:spPr>
        </p:pic>
        <p:sp>
          <p:nvSpPr>
            <p:cNvPr id="3" name="Rectangle 2"/>
            <p:cNvSpPr/>
            <p:nvPr/>
          </p:nvSpPr>
          <p:spPr>
            <a:xfrm>
              <a:off x="4154557" y="4751614"/>
              <a:ext cx="1250200" cy="141734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19100322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14A1F62-4782-4352-A066-BBDC9C1F6F02}"/>
              </a:ext>
              <a:ext uri="{C183D7F6-B498-43B3-948B-1728B52AA6E4}">
                <adec:decorative xmlns:adec="http://schemas.microsoft.com/office/drawing/2017/decorative" xmlns="" val="0"/>
              </a:ext>
            </a:extLst>
          </p:cNvPr>
          <p:cNvSpPr>
            <a:spLocks noGrp="1"/>
          </p:cNvSpPr>
          <p:nvPr>
            <p:ph type="sldNum" sz="quarter" idx="20"/>
          </p:nvPr>
        </p:nvSpPr>
        <p:spPr/>
        <p:txBody>
          <a:bodyPr/>
          <a:lstStyle/>
          <a:p>
            <a:fld id="{B6A95138-A96E-2F42-A959-2EFD44FE4AB7}" type="slidenum">
              <a:rPr lang="en-US" smtClean="0"/>
              <a:t>33</a:t>
            </a:fld>
            <a:endParaRPr lang="en-US" dirty="0"/>
          </a:p>
        </p:txBody>
      </p:sp>
      <p:sp>
        <p:nvSpPr>
          <p:cNvPr id="2" name="Title 1">
            <a:extLst>
              <a:ext uri="{FF2B5EF4-FFF2-40B4-BE49-F238E27FC236}">
                <a16:creationId xmlns:a16="http://schemas.microsoft.com/office/drawing/2014/main" xmlns="" id="{A59C43FF-1590-4130-B608-337D978A870B}"/>
              </a:ext>
            </a:extLst>
          </p:cNvPr>
          <p:cNvSpPr>
            <a:spLocks noGrp="1"/>
          </p:cNvSpPr>
          <p:nvPr>
            <p:ph type="title"/>
          </p:nvPr>
        </p:nvSpPr>
        <p:spPr/>
        <p:txBody>
          <a:bodyPr/>
          <a:lstStyle/>
          <a:p>
            <a:r>
              <a:rPr lang="en-US"/>
              <a:t>Amazon CloudFront benefits</a:t>
            </a:r>
          </a:p>
        </p:txBody>
      </p:sp>
      <p:sp>
        <p:nvSpPr>
          <p:cNvPr id="3" name="Content Placeholder 2">
            <a:extLst>
              <a:ext uri="{FF2B5EF4-FFF2-40B4-BE49-F238E27FC236}">
                <a16:creationId xmlns:a16="http://schemas.microsoft.com/office/drawing/2014/main" xmlns="" id="{CF42EC6C-93EF-4C55-A3A6-9E2D4A9B479E}"/>
              </a:ext>
            </a:extLst>
          </p:cNvPr>
          <p:cNvSpPr>
            <a:spLocks noGrp="1"/>
          </p:cNvSpPr>
          <p:nvPr>
            <p:ph sz="quarter" idx="21"/>
          </p:nvPr>
        </p:nvSpPr>
        <p:spPr/>
        <p:txBody>
          <a:bodyPr/>
          <a:lstStyle/>
          <a:p>
            <a:pPr marL="460375" indent="-460375" algn="just"/>
            <a:r>
              <a:rPr lang="en-US" dirty="0"/>
              <a:t>Fast and global</a:t>
            </a:r>
          </a:p>
          <a:p>
            <a:pPr marL="460375" indent="-460375" algn="just"/>
            <a:endParaRPr lang="en-US" dirty="0" smtClean="0"/>
          </a:p>
          <a:p>
            <a:pPr marL="460375" indent="-460375" algn="just"/>
            <a:r>
              <a:rPr lang="en-US" dirty="0" smtClean="0"/>
              <a:t>Security </a:t>
            </a:r>
            <a:r>
              <a:rPr lang="en-US" dirty="0"/>
              <a:t>at the edge</a:t>
            </a:r>
          </a:p>
          <a:p>
            <a:pPr marL="460375" indent="-460375" algn="just"/>
            <a:endParaRPr lang="en-US" dirty="0" smtClean="0"/>
          </a:p>
          <a:p>
            <a:pPr marL="460375" indent="-460375" algn="just"/>
            <a:r>
              <a:rPr lang="en-US" dirty="0" smtClean="0"/>
              <a:t>Highly </a:t>
            </a:r>
            <a:r>
              <a:rPr lang="en-US" dirty="0"/>
              <a:t>programmable</a:t>
            </a:r>
          </a:p>
          <a:p>
            <a:pPr marL="460375" indent="-460375" algn="just"/>
            <a:endParaRPr lang="en-US" dirty="0" smtClean="0"/>
          </a:p>
          <a:p>
            <a:pPr marL="460375" indent="-460375" algn="just"/>
            <a:r>
              <a:rPr lang="en-US" dirty="0" smtClean="0"/>
              <a:t>Deeply </a:t>
            </a:r>
            <a:r>
              <a:rPr lang="en-US" dirty="0"/>
              <a:t>integrated with AWS</a:t>
            </a:r>
          </a:p>
          <a:p>
            <a:pPr marL="460375" indent="-460375" algn="just"/>
            <a:endParaRPr lang="en-US" dirty="0" smtClean="0"/>
          </a:p>
          <a:p>
            <a:pPr marL="460375" indent="-460375" algn="just"/>
            <a:r>
              <a:rPr lang="en-US" dirty="0" smtClean="0"/>
              <a:t>Cost-effective</a:t>
            </a:r>
            <a:endParaRPr lang="en-US" dirty="0"/>
          </a:p>
        </p:txBody>
      </p:sp>
    </p:spTree>
    <p:custDataLst>
      <p:tags r:id="rId1"/>
    </p:custDataLst>
    <p:extLst>
      <p:ext uri="{BB962C8B-B14F-4D97-AF65-F5344CB8AC3E}">
        <p14:creationId xmlns:p14="http://schemas.microsoft.com/office/powerpoint/2010/main" val="17180795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58AC143B-6289-4F33-BEF9-625CDAC4581D}"/>
              </a:ext>
              <a:ext uri="{C183D7F6-B498-43B3-948B-1728B52AA6E4}">
                <adec:decorative xmlns:adec="http://schemas.microsoft.com/office/drawing/2017/decorative" xmlns="" val="0"/>
              </a:ext>
            </a:extLst>
          </p:cNvPr>
          <p:cNvSpPr>
            <a:spLocks noGrp="1"/>
          </p:cNvSpPr>
          <p:nvPr>
            <p:ph type="sldNum" sz="quarter" idx="20"/>
          </p:nvPr>
        </p:nvSpPr>
        <p:spPr/>
        <p:txBody>
          <a:bodyPr/>
          <a:lstStyle/>
          <a:p>
            <a:fld id="{B6A95138-A96E-2F42-A959-2EFD44FE4AB7}" type="slidenum">
              <a:rPr lang="en-US" smtClean="0"/>
              <a:t>34</a:t>
            </a:fld>
            <a:endParaRPr lang="en-US" dirty="0"/>
          </a:p>
        </p:txBody>
      </p:sp>
      <p:sp>
        <p:nvSpPr>
          <p:cNvPr id="2" name="Title 1">
            <a:extLst>
              <a:ext uri="{FF2B5EF4-FFF2-40B4-BE49-F238E27FC236}">
                <a16:creationId xmlns:a16="http://schemas.microsoft.com/office/drawing/2014/main" xmlns="" id="{D34828CA-3BE3-42A3-ABD9-B611961D76D6}"/>
              </a:ext>
            </a:extLst>
          </p:cNvPr>
          <p:cNvSpPr>
            <a:spLocks noGrp="1"/>
          </p:cNvSpPr>
          <p:nvPr>
            <p:ph type="title"/>
          </p:nvPr>
        </p:nvSpPr>
        <p:spPr/>
        <p:txBody>
          <a:bodyPr/>
          <a:lstStyle/>
          <a:p>
            <a:r>
              <a:rPr lang="en-US"/>
              <a:t>Amazon CloudFront pricing</a:t>
            </a:r>
          </a:p>
        </p:txBody>
      </p:sp>
      <p:sp>
        <p:nvSpPr>
          <p:cNvPr id="3" name="Content Placeholder 2">
            <a:extLst>
              <a:ext uri="{FF2B5EF4-FFF2-40B4-BE49-F238E27FC236}">
                <a16:creationId xmlns:a16="http://schemas.microsoft.com/office/drawing/2014/main" xmlns="" id="{A0562596-B17D-4844-AAE8-32B348AF4A4A}"/>
              </a:ext>
            </a:extLst>
          </p:cNvPr>
          <p:cNvSpPr>
            <a:spLocks noGrp="1"/>
          </p:cNvSpPr>
          <p:nvPr>
            <p:ph sz="quarter" idx="21"/>
          </p:nvPr>
        </p:nvSpPr>
        <p:spPr/>
        <p:txBody>
          <a:bodyPr>
            <a:normAutofit fontScale="92500"/>
          </a:bodyPr>
          <a:lstStyle/>
          <a:p>
            <a:pPr marL="0" indent="0" algn="just">
              <a:buNone/>
            </a:pPr>
            <a:r>
              <a:rPr lang="en-US" sz="2400" dirty="0">
                <a:solidFill>
                  <a:schemeClr val="accent6"/>
                </a:solidFill>
              </a:rPr>
              <a:t>Data transfer out</a:t>
            </a:r>
          </a:p>
          <a:p>
            <a:pPr algn="just"/>
            <a:r>
              <a:rPr lang="en-US" sz="2400" dirty="0"/>
              <a:t>Charged for the </a:t>
            </a:r>
            <a:r>
              <a:rPr lang="en-US" sz="2400" dirty="0">
                <a:solidFill>
                  <a:srgbClr val="333399"/>
                </a:solidFill>
              </a:rPr>
              <a:t>volume</a:t>
            </a:r>
            <a:r>
              <a:rPr lang="en-US" sz="2400" dirty="0"/>
              <a:t> of data transferred out from Amazon </a:t>
            </a:r>
            <a:r>
              <a:rPr lang="en-US" sz="2400" dirty="0" err="1"/>
              <a:t>CloudFront</a:t>
            </a:r>
            <a:r>
              <a:rPr lang="en-US" sz="2400" dirty="0"/>
              <a:t> edge location to the internet or to your origin.</a:t>
            </a:r>
          </a:p>
          <a:p>
            <a:pPr marL="0" indent="0" algn="just">
              <a:buNone/>
            </a:pPr>
            <a:r>
              <a:rPr lang="en-US" sz="2400" dirty="0">
                <a:solidFill>
                  <a:schemeClr val="accent6"/>
                </a:solidFill>
              </a:rPr>
              <a:t>HTTP(S) requests</a:t>
            </a:r>
          </a:p>
          <a:p>
            <a:pPr algn="just"/>
            <a:r>
              <a:rPr lang="en-US" sz="2400" dirty="0"/>
              <a:t>Charged for number of HTTP(S) </a:t>
            </a:r>
            <a:r>
              <a:rPr lang="en-US" sz="2400" dirty="0">
                <a:solidFill>
                  <a:srgbClr val="333399"/>
                </a:solidFill>
              </a:rPr>
              <a:t>requests</a:t>
            </a:r>
            <a:r>
              <a:rPr lang="en-US" sz="2400" dirty="0"/>
              <a:t>.</a:t>
            </a:r>
          </a:p>
          <a:p>
            <a:pPr marL="0" indent="0" algn="just">
              <a:buNone/>
            </a:pPr>
            <a:r>
              <a:rPr lang="en-US" sz="2400" dirty="0">
                <a:solidFill>
                  <a:schemeClr val="accent6"/>
                </a:solidFill>
              </a:rPr>
              <a:t>Invalidation requests</a:t>
            </a:r>
          </a:p>
          <a:p>
            <a:pPr algn="just"/>
            <a:r>
              <a:rPr lang="en-US" sz="2400" dirty="0"/>
              <a:t>No additional charge for the first 1,000 paths that are requested for </a:t>
            </a:r>
            <a:r>
              <a:rPr lang="en-US" sz="2400" dirty="0">
                <a:solidFill>
                  <a:srgbClr val="333399"/>
                </a:solidFill>
              </a:rPr>
              <a:t>invalidation</a:t>
            </a:r>
            <a:r>
              <a:rPr lang="en-US" sz="2400" dirty="0"/>
              <a:t> </a:t>
            </a:r>
            <a:r>
              <a:rPr lang="en-US" sz="2400" dirty="0" smtClean="0"/>
              <a:t>(cache miss) each </a:t>
            </a:r>
            <a:r>
              <a:rPr lang="en-US" sz="2400" dirty="0"/>
              <a:t>month. Thereafter, $0.005 per path that is requested for invalidation.</a:t>
            </a:r>
          </a:p>
          <a:p>
            <a:pPr marL="0" indent="0" algn="just">
              <a:buNone/>
            </a:pPr>
            <a:r>
              <a:rPr lang="en-US" sz="2400" dirty="0">
                <a:solidFill>
                  <a:schemeClr val="accent6"/>
                </a:solidFill>
              </a:rPr>
              <a:t>Dedicated IP custom SSL</a:t>
            </a:r>
          </a:p>
          <a:p>
            <a:pPr algn="just"/>
            <a:r>
              <a:rPr lang="en-US" sz="2400" dirty="0"/>
              <a:t>$600 per month for each custom </a:t>
            </a:r>
            <a:r>
              <a:rPr lang="en-US" sz="2400" dirty="0">
                <a:solidFill>
                  <a:srgbClr val="333399"/>
                </a:solidFill>
              </a:rPr>
              <a:t>SSL certificate </a:t>
            </a:r>
            <a:r>
              <a:rPr lang="en-US" sz="2400" dirty="0"/>
              <a:t>that is associated with one or more </a:t>
            </a:r>
            <a:r>
              <a:rPr lang="en-US" sz="2400" dirty="0" err="1"/>
              <a:t>CloudFront</a:t>
            </a:r>
            <a:r>
              <a:rPr lang="en-US" sz="2400" dirty="0"/>
              <a:t> distributions that use the Dedicated IP version of custom SSL certificate support.</a:t>
            </a:r>
          </a:p>
        </p:txBody>
      </p:sp>
    </p:spTree>
    <p:custDataLst>
      <p:tags r:id="rId1"/>
    </p:custDataLst>
    <p:extLst>
      <p:ext uri="{BB962C8B-B14F-4D97-AF65-F5344CB8AC3E}">
        <p14:creationId xmlns:p14="http://schemas.microsoft.com/office/powerpoint/2010/main" val="10939083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406E8B36-A7F8-3F48-8D41-4C8D5BF9F3EB}"/>
              </a:ext>
              <a:ext uri="{C183D7F6-B498-43B3-948B-1728B52AA6E4}">
                <adec:decorative xmlns:adec="http://schemas.microsoft.com/office/drawing/2017/decorative" xmlns="" val="0"/>
              </a:ext>
            </a:extLst>
          </p:cNvPr>
          <p:cNvSpPr>
            <a:spLocks noGrp="1"/>
          </p:cNvSpPr>
          <p:nvPr>
            <p:ph type="sldNum" sz="quarter" idx="20"/>
          </p:nvPr>
        </p:nvSpPr>
        <p:spPr/>
        <p:txBody>
          <a:bodyPr/>
          <a:lstStyle/>
          <a:p>
            <a:fld id="{B6A95138-A96E-2F42-A959-2EFD44FE4AB7}" type="slidenum">
              <a:rPr lang="en-US" smtClean="0"/>
              <a:pPr/>
              <a:t>35</a:t>
            </a:fld>
            <a:endParaRPr lang="en-US"/>
          </a:p>
        </p:txBody>
      </p:sp>
      <p:sp>
        <p:nvSpPr>
          <p:cNvPr id="3" name="Title 2">
            <a:extLst>
              <a:ext uri="{FF2B5EF4-FFF2-40B4-BE49-F238E27FC236}">
                <a16:creationId xmlns:a16="http://schemas.microsoft.com/office/drawing/2014/main" xmlns="" id="{34A9215D-56A1-C14C-8D1D-ECD06964D449}"/>
              </a:ext>
            </a:extLst>
          </p:cNvPr>
          <p:cNvSpPr>
            <a:spLocks noGrp="1"/>
          </p:cNvSpPr>
          <p:nvPr>
            <p:ph type="ctrTitle"/>
          </p:nvPr>
        </p:nvSpPr>
        <p:spPr/>
        <p:txBody>
          <a:bodyPr/>
          <a:lstStyle/>
          <a:p>
            <a:r>
              <a:rPr lang="en-US">
                <a:latin typeface="+mj-lt"/>
              </a:rPr>
              <a:t>Section 6 key takeaways</a:t>
            </a:r>
          </a:p>
        </p:txBody>
      </p:sp>
      <p:sp>
        <p:nvSpPr>
          <p:cNvPr id="5" name="Content Placeholder 4">
            <a:extLst>
              <a:ext uri="{FF2B5EF4-FFF2-40B4-BE49-F238E27FC236}">
                <a16:creationId xmlns:a16="http://schemas.microsoft.com/office/drawing/2014/main" xmlns="" id="{5DED86B2-95F3-E144-93EC-D7312615DDBA}"/>
              </a:ext>
            </a:extLst>
          </p:cNvPr>
          <p:cNvSpPr>
            <a:spLocks noGrp="1"/>
          </p:cNvSpPr>
          <p:nvPr>
            <p:ph type="body" idx="1"/>
          </p:nvPr>
        </p:nvSpPr>
        <p:spPr/>
        <p:txBody>
          <a:bodyPr/>
          <a:lstStyle/>
          <a:p>
            <a:pPr algn="just"/>
            <a:r>
              <a:rPr lang="en-US" dirty="0"/>
              <a:t>A CDN is a </a:t>
            </a:r>
            <a:r>
              <a:rPr lang="en-US" dirty="0">
                <a:solidFill>
                  <a:srgbClr val="333399"/>
                </a:solidFill>
              </a:rPr>
              <a:t>globally distributed system </a:t>
            </a:r>
            <a:r>
              <a:rPr lang="en-US" dirty="0"/>
              <a:t>of caching servers that accelerates delivery of content</a:t>
            </a:r>
            <a:r>
              <a:rPr lang="en-US" dirty="0" smtClean="0"/>
              <a:t>.</a:t>
            </a:r>
          </a:p>
          <a:p>
            <a:pPr algn="just"/>
            <a:endParaRPr lang="en-US" dirty="0"/>
          </a:p>
          <a:p>
            <a:pPr algn="just"/>
            <a:r>
              <a:rPr lang="en-US" dirty="0"/>
              <a:t>Amazon </a:t>
            </a:r>
            <a:r>
              <a:rPr lang="en-US" dirty="0" err="1"/>
              <a:t>CloudFront</a:t>
            </a:r>
            <a:r>
              <a:rPr lang="en-US" dirty="0"/>
              <a:t> is a fast </a:t>
            </a:r>
            <a:r>
              <a:rPr lang="en-US" dirty="0">
                <a:solidFill>
                  <a:srgbClr val="333399"/>
                </a:solidFill>
              </a:rPr>
              <a:t>CDN service</a:t>
            </a:r>
            <a:r>
              <a:rPr lang="en-US" dirty="0"/>
              <a:t> that securely delivers data, videos, applications, and APIs over a global infrastructure with low latency and high transfer speeds</a:t>
            </a:r>
            <a:r>
              <a:rPr lang="en-US" dirty="0" smtClean="0"/>
              <a:t>.</a:t>
            </a:r>
          </a:p>
          <a:p>
            <a:pPr algn="just"/>
            <a:endParaRPr lang="en-US" dirty="0">
              <a:latin typeface="+mn-lt"/>
            </a:endParaRPr>
          </a:p>
          <a:p>
            <a:pPr algn="just"/>
            <a:r>
              <a:rPr lang="en-US" dirty="0">
                <a:latin typeface="+mn-lt"/>
              </a:rPr>
              <a:t>Amazon </a:t>
            </a:r>
            <a:r>
              <a:rPr lang="en-US" dirty="0" err="1">
                <a:latin typeface="+mn-lt"/>
              </a:rPr>
              <a:t>CloudFront</a:t>
            </a:r>
            <a:r>
              <a:rPr lang="en-US" dirty="0">
                <a:latin typeface="+mn-lt"/>
              </a:rPr>
              <a:t> offers many </a:t>
            </a:r>
            <a:r>
              <a:rPr lang="en-US" dirty="0">
                <a:solidFill>
                  <a:srgbClr val="333399"/>
                </a:solidFill>
                <a:latin typeface="+mn-lt"/>
              </a:rPr>
              <a:t>benefits</a:t>
            </a:r>
            <a:r>
              <a:rPr lang="en-US" dirty="0">
                <a:latin typeface="+mn-lt"/>
              </a:rPr>
              <a:t>.</a:t>
            </a:r>
          </a:p>
        </p:txBody>
      </p:sp>
      <p:pic>
        <p:nvPicPr>
          <p:cNvPr id="6" name="Picture Placeholder 6">
            <a:extLst>
              <a:ext uri="{FF2B5EF4-FFF2-40B4-BE49-F238E27FC236}">
                <a16:creationId xmlns:a16="http://schemas.microsoft.com/office/drawing/2014/main" xmlns="" id="{DF245F4B-F83C-4547-948B-29463175E4C7}"/>
              </a:ext>
              <a:ext uri="{C183D7F6-B498-43B3-948B-1728B52AA6E4}">
                <adec:decorative xmlns:adec="http://schemas.microsoft.com/office/drawing/2017/decorative" xmlns=""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19784013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xmlns="" id="{A3440BC3-762D-4310-82DF-4E1F23D9E6A4}"/>
              </a:ext>
            </a:extLst>
          </p:cNvPr>
          <p:cNvSpPr>
            <a:spLocks noGrp="1"/>
          </p:cNvSpPr>
          <p:nvPr>
            <p:ph type="subTitle" idx="1"/>
          </p:nvPr>
        </p:nvSpPr>
        <p:spPr/>
        <p:txBody>
          <a:bodyPr/>
          <a:lstStyle/>
          <a:p>
            <a:r>
              <a:rPr lang="en-US"/>
              <a:t>Module 5: Networking and Content Delivery</a:t>
            </a:r>
          </a:p>
          <a:p>
            <a:endParaRPr lang="en-US"/>
          </a:p>
        </p:txBody>
      </p:sp>
      <p:sp>
        <p:nvSpPr>
          <p:cNvPr id="6" name="Title 5">
            <a:extLst>
              <a:ext uri="{FF2B5EF4-FFF2-40B4-BE49-F238E27FC236}">
                <a16:creationId xmlns:a16="http://schemas.microsoft.com/office/drawing/2014/main" xmlns="" id="{BFC5ECD2-AFF4-4A2B-9E54-AC9D736C4BC9}"/>
              </a:ext>
            </a:extLst>
          </p:cNvPr>
          <p:cNvSpPr>
            <a:spLocks noGrp="1"/>
          </p:cNvSpPr>
          <p:nvPr>
            <p:ph type="title"/>
          </p:nvPr>
        </p:nvSpPr>
        <p:spPr/>
        <p:txBody>
          <a:bodyPr>
            <a:normAutofit/>
          </a:bodyPr>
          <a:lstStyle/>
          <a:p>
            <a:r>
              <a:rPr lang="en-US"/>
              <a:t>Module wrap-up</a:t>
            </a:r>
          </a:p>
        </p:txBody>
      </p:sp>
    </p:spTree>
    <p:custDataLst>
      <p:tags r:id="rId1"/>
    </p:custDataLst>
    <p:extLst>
      <p:ext uri="{BB962C8B-B14F-4D97-AF65-F5344CB8AC3E}">
        <p14:creationId xmlns:p14="http://schemas.microsoft.com/office/powerpoint/2010/main" val="31912275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BECEECC-6889-3C4B-ADDE-289EB9D9F6A9}"/>
              </a:ext>
              <a:ext uri="{C183D7F6-B498-43B3-948B-1728B52AA6E4}">
                <adec:decorative xmlns:adec="http://schemas.microsoft.com/office/drawing/2017/decorative" xmlns="" val="0"/>
              </a:ext>
            </a:extLst>
          </p:cNvPr>
          <p:cNvSpPr>
            <a:spLocks noGrp="1"/>
          </p:cNvSpPr>
          <p:nvPr>
            <p:ph type="sldNum" sz="quarter" idx="20"/>
          </p:nvPr>
        </p:nvSpPr>
        <p:spPr/>
        <p:txBody>
          <a:bodyPr/>
          <a:lstStyle/>
          <a:p>
            <a:fld id="{B6A95138-A96E-2F42-A959-2EFD44FE4AB7}" type="slidenum">
              <a:rPr lang="en-US" smtClean="0"/>
              <a:t>37</a:t>
            </a:fld>
            <a:endParaRPr lang="en-US"/>
          </a:p>
        </p:txBody>
      </p:sp>
      <p:sp>
        <p:nvSpPr>
          <p:cNvPr id="2" name="Title 1"/>
          <p:cNvSpPr>
            <a:spLocks noGrp="1"/>
          </p:cNvSpPr>
          <p:nvPr>
            <p:ph type="title"/>
          </p:nvPr>
        </p:nvSpPr>
        <p:spPr/>
        <p:txBody>
          <a:bodyPr>
            <a:noAutofit/>
          </a:bodyPr>
          <a:lstStyle/>
          <a:p>
            <a:r>
              <a:rPr lang="en-US">
                <a:latin typeface="+mj-lt"/>
              </a:rPr>
              <a:t>Module summary                                    </a:t>
            </a:r>
          </a:p>
        </p:txBody>
      </p:sp>
      <p:sp>
        <p:nvSpPr>
          <p:cNvPr id="6" name="Content Placeholder 5">
            <a:extLst>
              <a:ext uri="{FF2B5EF4-FFF2-40B4-BE49-F238E27FC236}">
                <a16:creationId xmlns:a16="http://schemas.microsoft.com/office/drawing/2014/main" xmlns="" id="{96B1D8CB-247D-9047-BFCE-7C071A34030D}"/>
              </a:ext>
            </a:extLst>
          </p:cNvPr>
          <p:cNvSpPr>
            <a:spLocks noGrp="1"/>
          </p:cNvSpPr>
          <p:nvPr>
            <p:ph sz="quarter" idx="21"/>
          </p:nvPr>
        </p:nvSpPr>
        <p:spPr/>
        <p:txBody>
          <a:bodyPr>
            <a:normAutofit fontScale="92500" lnSpcReduction="10000"/>
          </a:bodyPr>
          <a:lstStyle/>
          <a:p>
            <a:pPr marL="0" indent="0">
              <a:spcBef>
                <a:spcPts val="900"/>
              </a:spcBef>
              <a:buNone/>
            </a:pPr>
            <a:r>
              <a:rPr lang="en-US" dirty="0"/>
              <a:t>In summary, in this module you learned how to:</a:t>
            </a:r>
            <a:endParaRPr lang="en-US" dirty="0">
              <a:latin typeface="+mn-lt"/>
            </a:endParaRPr>
          </a:p>
          <a:p>
            <a:pPr>
              <a:spcBef>
                <a:spcPts val="900"/>
              </a:spcBef>
            </a:pPr>
            <a:r>
              <a:rPr lang="en-US" sz="2400" dirty="0">
                <a:latin typeface="+mn-lt"/>
              </a:rPr>
              <a:t>Recognize the </a:t>
            </a:r>
            <a:r>
              <a:rPr lang="en-US" sz="2400" dirty="0">
                <a:solidFill>
                  <a:srgbClr val="333399"/>
                </a:solidFill>
                <a:latin typeface="+mn-lt"/>
              </a:rPr>
              <a:t>basics of networking</a:t>
            </a:r>
          </a:p>
          <a:p>
            <a:pPr>
              <a:spcBef>
                <a:spcPts val="900"/>
              </a:spcBef>
            </a:pPr>
            <a:r>
              <a:rPr lang="en-US" sz="2400" dirty="0">
                <a:latin typeface="+mn-lt"/>
              </a:rPr>
              <a:t>Describe </a:t>
            </a:r>
            <a:r>
              <a:rPr lang="en-US" sz="2400" dirty="0">
                <a:solidFill>
                  <a:srgbClr val="333399"/>
                </a:solidFill>
                <a:latin typeface="+mn-lt"/>
              </a:rPr>
              <a:t>virtual networking </a:t>
            </a:r>
            <a:r>
              <a:rPr lang="en-US" sz="2400" dirty="0">
                <a:latin typeface="+mn-lt"/>
              </a:rPr>
              <a:t>in the cloud with </a:t>
            </a:r>
            <a:r>
              <a:rPr lang="en-US" sz="2400" dirty="0">
                <a:solidFill>
                  <a:srgbClr val="333399"/>
                </a:solidFill>
                <a:latin typeface="+mn-lt"/>
              </a:rPr>
              <a:t>Amazon VPC</a:t>
            </a:r>
          </a:p>
          <a:p>
            <a:pPr>
              <a:spcBef>
                <a:spcPts val="900"/>
              </a:spcBef>
            </a:pPr>
            <a:r>
              <a:rPr lang="en-US" sz="2400" dirty="0">
                <a:latin typeface="+mn-lt"/>
              </a:rPr>
              <a:t>Label a </a:t>
            </a:r>
            <a:r>
              <a:rPr lang="en-US" sz="2400" dirty="0">
                <a:solidFill>
                  <a:srgbClr val="333399"/>
                </a:solidFill>
                <a:latin typeface="+mn-lt"/>
              </a:rPr>
              <a:t>network diagram</a:t>
            </a:r>
          </a:p>
          <a:p>
            <a:pPr>
              <a:spcBef>
                <a:spcPts val="900"/>
              </a:spcBef>
            </a:pPr>
            <a:r>
              <a:rPr lang="en-US" sz="2400" dirty="0">
                <a:latin typeface="+mn-lt"/>
              </a:rPr>
              <a:t>Design a basic </a:t>
            </a:r>
            <a:r>
              <a:rPr lang="en-US" sz="2400" dirty="0">
                <a:solidFill>
                  <a:srgbClr val="333399"/>
                </a:solidFill>
                <a:latin typeface="+mn-lt"/>
              </a:rPr>
              <a:t>VPC architecture</a:t>
            </a:r>
          </a:p>
          <a:p>
            <a:pPr>
              <a:spcBef>
                <a:spcPts val="900"/>
              </a:spcBef>
            </a:pPr>
            <a:r>
              <a:rPr lang="en-US" sz="2400" dirty="0">
                <a:latin typeface="+mn-lt"/>
              </a:rPr>
              <a:t>Indicate the </a:t>
            </a:r>
            <a:r>
              <a:rPr lang="en-US" sz="2400" dirty="0">
                <a:solidFill>
                  <a:srgbClr val="333399"/>
                </a:solidFill>
                <a:latin typeface="+mn-lt"/>
              </a:rPr>
              <a:t>steps to build a VPC</a:t>
            </a:r>
          </a:p>
          <a:p>
            <a:pPr>
              <a:spcBef>
                <a:spcPts val="900"/>
              </a:spcBef>
            </a:pPr>
            <a:r>
              <a:rPr lang="en-US" sz="2400" dirty="0">
                <a:latin typeface="+mn-lt"/>
              </a:rPr>
              <a:t>Identify </a:t>
            </a:r>
            <a:r>
              <a:rPr lang="en-US" sz="2400" dirty="0">
                <a:solidFill>
                  <a:srgbClr val="333399"/>
                </a:solidFill>
                <a:latin typeface="+mn-lt"/>
              </a:rPr>
              <a:t>security groups</a:t>
            </a:r>
          </a:p>
          <a:p>
            <a:pPr>
              <a:spcBef>
                <a:spcPts val="900"/>
              </a:spcBef>
            </a:pPr>
            <a:r>
              <a:rPr lang="en-US" sz="2400" dirty="0">
                <a:latin typeface="+mn-lt"/>
              </a:rPr>
              <a:t>Create your own VPC and added additional components to it to produce a customized network</a:t>
            </a:r>
          </a:p>
          <a:p>
            <a:pPr>
              <a:spcBef>
                <a:spcPts val="900"/>
              </a:spcBef>
            </a:pPr>
            <a:r>
              <a:rPr lang="en-US" sz="2400" dirty="0">
                <a:latin typeface="+mn-lt"/>
              </a:rPr>
              <a:t>Identify the fundamentals of </a:t>
            </a:r>
            <a:r>
              <a:rPr lang="en-US" sz="2400" dirty="0">
                <a:solidFill>
                  <a:srgbClr val="333399"/>
                </a:solidFill>
                <a:latin typeface="+mn-lt"/>
              </a:rPr>
              <a:t>Amazon Route 53</a:t>
            </a:r>
          </a:p>
          <a:p>
            <a:pPr>
              <a:spcBef>
                <a:spcPts val="900"/>
              </a:spcBef>
            </a:pPr>
            <a:r>
              <a:rPr lang="en-US" sz="2400" dirty="0">
                <a:latin typeface="+mn-lt"/>
              </a:rPr>
              <a:t>Recognize the benefits of </a:t>
            </a:r>
            <a:r>
              <a:rPr lang="en-US" sz="2400" dirty="0">
                <a:solidFill>
                  <a:srgbClr val="333399"/>
                </a:solidFill>
                <a:latin typeface="+mn-lt"/>
              </a:rPr>
              <a:t>Amazon </a:t>
            </a:r>
            <a:r>
              <a:rPr lang="en-US" sz="2400" dirty="0" err="1" smtClean="0">
                <a:solidFill>
                  <a:srgbClr val="333399"/>
                </a:solidFill>
                <a:latin typeface="+mn-lt"/>
              </a:rPr>
              <a:t>CloudFront</a:t>
            </a:r>
            <a:endParaRPr lang="en-US" sz="2400" dirty="0" smtClean="0">
              <a:solidFill>
                <a:srgbClr val="333399"/>
              </a:solidFill>
              <a:latin typeface="+mn-lt"/>
            </a:endParaRPr>
          </a:p>
          <a:p>
            <a:pPr>
              <a:spcBef>
                <a:spcPts val="900"/>
              </a:spcBef>
            </a:pPr>
            <a:endParaRPr lang="en-US" dirty="0"/>
          </a:p>
        </p:txBody>
      </p:sp>
    </p:spTree>
    <p:custDataLst>
      <p:tags r:id="rId1"/>
    </p:custDataLst>
    <p:extLst>
      <p:ext uri="{BB962C8B-B14F-4D97-AF65-F5344CB8AC3E}">
        <p14:creationId xmlns:p14="http://schemas.microsoft.com/office/powerpoint/2010/main" val="25485951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95C6BA22-6D80-6F4D-8779-5BA67DACE489}"/>
              </a:ext>
              <a:ext uri="{C183D7F6-B498-43B3-948B-1728B52AA6E4}">
                <adec:decorative xmlns:adec="http://schemas.microsoft.com/office/drawing/2017/decorative" xmlns="" val="0"/>
              </a:ext>
            </a:extLst>
          </p:cNvPr>
          <p:cNvSpPr>
            <a:spLocks noGrp="1"/>
          </p:cNvSpPr>
          <p:nvPr>
            <p:ph type="sldNum" sz="quarter" idx="20"/>
          </p:nvPr>
        </p:nvSpPr>
        <p:spPr/>
        <p:txBody>
          <a:bodyPr/>
          <a:lstStyle/>
          <a:p>
            <a:fld id="{B6A95138-A96E-2F42-A959-2EFD44FE4AB7}" type="slidenum">
              <a:rPr lang="en-US" smtClean="0"/>
              <a:t>38</a:t>
            </a:fld>
            <a:endParaRPr lang="en-US" dirty="0"/>
          </a:p>
        </p:txBody>
      </p:sp>
      <p:sp>
        <p:nvSpPr>
          <p:cNvPr id="5" name="Title 4">
            <a:extLst>
              <a:ext uri="{FF2B5EF4-FFF2-40B4-BE49-F238E27FC236}">
                <a16:creationId xmlns:a16="http://schemas.microsoft.com/office/drawing/2014/main" xmlns="" id="{9525F029-436D-EA42-9997-2BBAA9D7829C}"/>
              </a:ext>
            </a:extLst>
          </p:cNvPr>
          <p:cNvSpPr>
            <a:spLocks noGrp="1"/>
          </p:cNvSpPr>
          <p:nvPr>
            <p:ph type="title"/>
          </p:nvPr>
        </p:nvSpPr>
        <p:spPr/>
        <p:txBody>
          <a:bodyPr/>
          <a:lstStyle/>
          <a:p>
            <a:r>
              <a:rPr lang="en-US">
                <a:latin typeface="+mj-lt"/>
              </a:rPr>
              <a:t>Additional resources</a:t>
            </a:r>
          </a:p>
        </p:txBody>
      </p:sp>
      <p:sp>
        <p:nvSpPr>
          <p:cNvPr id="6" name="Content Placeholder 5">
            <a:extLst>
              <a:ext uri="{FF2B5EF4-FFF2-40B4-BE49-F238E27FC236}">
                <a16:creationId xmlns:a16="http://schemas.microsoft.com/office/drawing/2014/main" xmlns="" id="{2AA3B981-BB0A-8E4E-A921-BE92B16069F5}"/>
              </a:ext>
            </a:extLst>
          </p:cNvPr>
          <p:cNvSpPr>
            <a:spLocks noGrp="1"/>
          </p:cNvSpPr>
          <p:nvPr>
            <p:ph sz="quarter" idx="21"/>
          </p:nvPr>
        </p:nvSpPr>
        <p:spPr/>
        <p:txBody>
          <a:bodyPr>
            <a:normAutofit fontScale="92500" lnSpcReduction="10000"/>
          </a:bodyPr>
          <a:lstStyle/>
          <a:p>
            <a:r>
              <a:rPr lang="en-US" dirty="0"/>
              <a:t>Amazon VPC Overview </a:t>
            </a:r>
            <a:r>
              <a:rPr lang="en-US" dirty="0" err="1"/>
              <a:t>pag</a:t>
            </a:r>
            <a:r>
              <a:rPr lang="en-US" dirty="0"/>
              <a:t>: </a:t>
            </a:r>
            <a:r>
              <a:rPr lang="en-US" dirty="0">
                <a:latin typeface="+mn-lt"/>
                <a:hlinkClick r:id="" action="ppaction://noaction"/>
              </a:rPr>
              <a:t>https://docs.aws.amazon.com/vpc/latest/userguide/what-is-amazon-vpc.html</a:t>
            </a:r>
          </a:p>
          <a:p>
            <a:r>
              <a:rPr lang="en-US" dirty="0"/>
              <a:t>Amazon Virtual Private Cloud Connectivity Options </a:t>
            </a:r>
            <a:r>
              <a:rPr lang="en-US" dirty="0">
                <a:latin typeface="+mn-lt"/>
              </a:rPr>
              <a:t>whitepaper: </a:t>
            </a:r>
            <a:r>
              <a:rPr lang="en-US" dirty="0">
                <a:latin typeface="+mn-lt"/>
                <a:hlinkClick r:id="rId4"/>
              </a:rPr>
              <a:t>https://docs.aws.amazon.com/whitepapers/latest/aws-vpc-connectivity-options/introduction.html</a:t>
            </a:r>
            <a:r>
              <a:rPr lang="en-US" dirty="0">
                <a:latin typeface="+mn-lt"/>
              </a:rPr>
              <a:t> </a:t>
            </a:r>
          </a:p>
          <a:p>
            <a:r>
              <a:rPr lang="en-US" dirty="0">
                <a:latin typeface="+mn-lt"/>
              </a:rPr>
              <a:t>One to Many: Evolving VPC Design AWS Architecture blog post: </a:t>
            </a:r>
            <a:r>
              <a:rPr lang="en-US" dirty="0">
                <a:latin typeface="+mn-lt"/>
                <a:hlinkClick r:id="rId5"/>
              </a:rPr>
              <a:t>https://aws.amazon.com/blogs/architecture/one-to-many-evolving-vpc-design/</a:t>
            </a:r>
            <a:r>
              <a:rPr lang="en-US" dirty="0">
                <a:latin typeface="+mn-lt"/>
              </a:rPr>
              <a:t> </a:t>
            </a:r>
          </a:p>
          <a:p>
            <a:r>
              <a:rPr lang="en-US" dirty="0">
                <a:latin typeface="+mn-lt"/>
              </a:rPr>
              <a:t>Amazon VPC User Guide: </a:t>
            </a:r>
            <a:r>
              <a:rPr lang="en-US" dirty="0">
                <a:latin typeface="+mn-lt"/>
                <a:hlinkClick r:id="rId6"/>
              </a:rPr>
              <a:t>https://docs.aws.amazon.com/vpc/latest/userguide/what-is-amazon-vpc.html</a:t>
            </a:r>
            <a:r>
              <a:rPr lang="en-US" dirty="0">
                <a:latin typeface="+mn-lt"/>
              </a:rPr>
              <a:t> </a:t>
            </a:r>
          </a:p>
          <a:p>
            <a:r>
              <a:rPr lang="en-US" dirty="0">
                <a:latin typeface="+mn-lt"/>
              </a:rPr>
              <a:t>Amazon CloudFront overview page: </a:t>
            </a:r>
            <a:r>
              <a:rPr lang="en-US" dirty="0">
                <a:latin typeface="+mn-lt"/>
                <a:hlinkClick r:id="rId7"/>
              </a:rPr>
              <a:t>https://aws.amazon.com/cloudfront/?nc=sn&amp;loc=1</a:t>
            </a:r>
            <a:endParaRPr lang="en-US" dirty="0">
              <a:latin typeface="+mn-lt"/>
            </a:endParaRPr>
          </a:p>
        </p:txBody>
      </p:sp>
    </p:spTree>
    <p:custDataLst>
      <p:tags r:id="rId1"/>
    </p:custDataLst>
    <p:extLst>
      <p:ext uri="{BB962C8B-B14F-4D97-AF65-F5344CB8AC3E}">
        <p14:creationId xmlns:p14="http://schemas.microsoft.com/office/powerpoint/2010/main" val="38132454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xmlns="" id="{A9D071E9-1886-4EB3-B517-57EE3BACB16F}"/>
              </a:ext>
            </a:extLst>
          </p:cNvPr>
          <p:cNvSpPr>
            <a:spLocks noGrp="1"/>
          </p:cNvSpPr>
          <p:nvPr>
            <p:ph type="sldNum" sz="quarter" idx="20"/>
          </p:nvPr>
        </p:nvSpPr>
        <p:spPr/>
        <p:txBody>
          <a:bodyPr/>
          <a:lstStyle/>
          <a:p>
            <a:fld id="{B23121D6-781A-4B6C-8D9B-3A8188A614AE}" type="slidenum">
              <a:rPr lang="en-US" smtClean="0"/>
              <a:t>39</a:t>
            </a:fld>
            <a:endParaRPr lang="en-US"/>
          </a:p>
        </p:txBody>
      </p:sp>
      <p:sp>
        <p:nvSpPr>
          <p:cNvPr id="2" name="Title 1">
            <a:extLst>
              <a:ext uri="{FF2B5EF4-FFF2-40B4-BE49-F238E27FC236}">
                <a16:creationId xmlns:a16="http://schemas.microsoft.com/office/drawing/2014/main" xmlns="" id="{9B11474D-3771-4F25-8A94-0EF301AE2062}"/>
              </a:ext>
            </a:extLst>
          </p:cNvPr>
          <p:cNvSpPr>
            <a:spLocks noGrp="1"/>
          </p:cNvSpPr>
          <p:nvPr>
            <p:ph type="title"/>
          </p:nvPr>
        </p:nvSpPr>
        <p:spPr/>
        <p:txBody>
          <a:bodyPr/>
          <a:lstStyle/>
          <a:p>
            <a:r>
              <a:rPr lang="en-US"/>
              <a:t>Thank you</a:t>
            </a:r>
          </a:p>
        </p:txBody>
      </p:sp>
      <p:sp>
        <p:nvSpPr>
          <p:cNvPr id="6" name="Text Placeholder 5">
            <a:extLst>
              <a:ext uri="{FF2B5EF4-FFF2-40B4-BE49-F238E27FC236}">
                <a16:creationId xmlns:a16="http://schemas.microsoft.com/office/drawing/2014/main" xmlns="" id="{37D19DB1-8CC4-4D1C-8D48-67540AF80AAD}"/>
              </a:ext>
            </a:extLst>
          </p:cNvPr>
          <p:cNvSpPr>
            <a:spLocks noGrp="1"/>
          </p:cNvSpPr>
          <p:nvPr>
            <p:ph type="body" sz="quarter" idx="21"/>
          </p:nvPr>
        </p:nvSpPr>
        <p:spPr>
          <a:xfrm>
            <a:off x="2551176" y="5212079"/>
            <a:ext cx="9637776" cy="400110"/>
          </a:xfrm>
        </p:spPr>
        <p:txBody>
          <a:bodyPr/>
          <a:lstStyle/>
          <a:p>
            <a:r>
              <a:rPr lang="en-US"/>
              <a:t>All </a:t>
            </a:r>
            <a:r>
              <a:rPr lang="en-US" dirty="0"/>
              <a:t>trademarks are the property of their owners.</a:t>
            </a:r>
          </a:p>
        </p:txBody>
      </p:sp>
    </p:spTree>
    <p:custDataLst>
      <p:tags r:id="rId1"/>
    </p:custDataLst>
    <p:extLst>
      <p:ext uri="{BB962C8B-B14F-4D97-AF65-F5344CB8AC3E}">
        <p14:creationId xmlns:p14="http://schemas.microsoft.com/office/powerpoint/2010/main" val="2253571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0"/>
          </p:nvPr>
        </p:nvSpPr>
        <p:spPr/>
        <p:txBody>
          <a:bodyPr/>
          <a:lstStyle/>
          <a:p>
            <a:fld id="{930176A1-BCF0-4712-97A6-6B495F55390B}" type="slidenum">
              <a:rPr lang="en-US" smtClean="0"/>
              <a:pPr/>
              <a:t>4</a:t>
            </a:fld>
            <a:endParaRPr lang="en-US"/>
          </a:p>
        </p:txBody>
      </p:sp>
      <p:sp>
        <p:nvSpPr>
          <p:cNvPr id="3" name="Title 2"/>
          <p:cNvSpPr>
            <a:spLocks noGrp="1"/>
          </p:cNvSpPr>
          <p:nvPr>
            <p:ph type="title"/>
          </p:nvPr>
        </p:nvSpPr>
        <p:spPr/>
        <p:txBody>
          <a:bodyPr/>
          <a:lstStyle/>
          <a:p>
            <a:r>
              <a:rPr lang="en-US" dirty="0"/>
              <a:t>Security G</a:t>
            </a:r>
            <a:r>
              <a:rPr lang="en-US" dirty="0" smtClean="0"/>
              <a:t>roups</a:t>
            </a:r>
            <a:endParaRPr lang="en-US" dirty="0"/>
          </a:p>
        </p:txBody>
      </p:sp>
      <p:sp>
        <p:nvSpPr>
          <p:cNvPr id="4" name="Content Placeholder 3"/>
          <p:cNvSpPr>
            <a:spLocks noGrp="1"/>
          </p:cNvSpPr>
          <p:nvPr>
            <p:ph sz="quarter" idx="21"/>
          </p:nvPr>
        </p:nvSpPr>
        <p:spPr/>
        <p:txBody>
          <a:bodyPr/>
          <a:lstStyle/>
          <a:p>
            <a:pPr algn="just"/>
            <a:r>
              <a:rPr lang="en-US" dirty="0"/>
              <a:t>A security group acts as a </a:t>
            </a:r>
            <a:r>
              <a:rPr lang="en-US" dirty="0">
                <a:solidFill>
                  <a:srgbClr val="333399"/>
                </a:solidFill>
              </a:rPr>
              <a:t>virtual firewall </a:t>
            </a:r>
            <a:r>
              <a:rPr lang="en-US" dirty="0"/>
              <a:t>for your </a:t>
            </a:r>
            <a:r>
              <a:rPr lang="en-US" dirty="0" smtClean="0"/>
              <a:t>instance</a:t>
            </a:r>
          </a:p>
          <a:p>
            <a:pPr algn="just"/>
            <a:endParaRPr lang="en-US" dirty="0" smtClean="0"/>
          </a:p>
          <a:p>
            <a:pPr algn="just"/>
            <a:r>
              <a:rPr lang="en-US" dirty="0"/>
              <a:t>C</a:t>
            </a:r>
            <a:r>
              <a:rPr lang="en-US" dirty="0" smtClean="0"/>
              <a:t>ontrols </a:t>
            </a:r>
            <a:r>
              <a:rPr lang="en-US" dirty="0">
                <a:solidFill>
                  <a:srgbClr val="333399"/>
                </a:solidFill>
              </a:rPr>
              <a:t>inbound</a:t>
            </a:r>
            <a:r>
              <a:rPr lang="en-US" dirty="0"/>
              <a:t> and </a:t>
            </a:r>
            <a:r>
              <a:rPr lang="en-US" dirty="0">
                <a:solidFill>
                  <a:srgbClr val="333399"/>
                </a:solidFill>
              </a:rPr>
              <a:t>outbound</a:t>
            </a:r>
            <a:r>
              <a:rPr lang="en-US" dirty="0"/>
              <a:t> </a:t>
            </a:r>
            <a:r>
              <a:rPr lang="en-US" dirty="0" smtClean="0"/>
              <a:t>traffic </a:t>
            </a:r>
          </a:p>
          <a:p>
            <a:pPr algn="just"/>
            <a:endParaRPr lang="en-US" dirty="0" smtClean="0"/>
          </a:p>
          <a:p>
            <a:pPr algn="just"/>
            <a:r>
              <a:rPr lang="en-US" dirty="0"/>
              <a:t>A</a:t>
            </a:r>
            <a:r>
              <a:rPr lang="en-US" dirty="0" smtClean="0"/>
              <a:t>ct </a:t>
            </a:r>
            <a:r>
              <a:rPr lang="en-US" dirty="0"/>
              <a:t>at the </a:t>
            </a:r>
            <a:r>
              <a:rPr lang="en-US" dirty="0">
                <a:solidFill>
                  <a:srgbClr val="333399"/>
                </a:solidFill>
              </a:rPr>
              <a:t>instance</a:t>
            </a:r>
            <a:r>
              <a:rPr lang="en-US" dirty="0"/>
              <a:t> level, not the subnet </a:t>
            </a:r>
            <a:r>
              <a:rPr lang="en-US" dirty="0" smtClean="0"/>
              <a:t>level</a:t>
            </a:r>
          </a:p>
          <a:p>
            <a:pPr lvl="1" algn="just"/>
            <a:r>
              <a:rPr lang="en-US" dirty="0"/>
              <a:t>E</a:t>
            </a:r>
            <a:r>
              <a:rPr lang="en-US" dirty="0" smtClean="0"/>
              <a:t>ach </a:t>
            </a:r>
            <a:r>
              <a:rPr lang="en-US" dirty="0"/>
              <a:t>instance in a subnet in your VPC can be assigned to a different set of security groups. </a:t>
            </a:r>
          </a:p>
          <a:p>
            <a:pPr algn="just"/>
            <a:endParaRPr lang="en-US" dirty="0" smtClean="0"/>
          </a:p>
          <a:p>
            <a:pPr algn="just"/>
            <a:r>
              <a:rPr lang="en-US" dirty="0" smtClean="0"/>
              <a:t>At </a:t>
            </a:r>
            <a:r>
              <a:rPr lang="en-US" dirty="0"/>
              <a:t>the most basic level, a security group is a </a:t>
            </a:r>
            <a:r>
              <a:rPr lang="en-US" dirty="0">
                <a:solidFill>
                  <a:srgbClr val="333399"/>
                </a:solidFill>
              </a:rPr>
              <a:t>way</a:t>
            </a:r>
            <a:r>
              <a:rPr lang="en-US" dirty="0"/>
              <a:t> for you to filter traffic to your </a:t>
            </a:r>
            <a:r>
              <a:rPr lang="en-US" dirty="0" smtClean="0"/>
              <a:t>instances</a:t>
            </a:r>
            <a:endParaRPr lang="en-US" dirty="0"/>
          </a:p>
          <a:p>
            <a:pPr algn="just"/>
            <a:endParaRPr lang="en-US" dirty="0"/>
          </a:p>
        </p:txBody>
      </p:sp>
    </p:spTree>
    <p:extLst>
      <p:ext uri="{BB962C8B-B14F-4D97-AF65-F5344CB8AC3E}">
        <p14:creationId xmlns:p14="http://schemas.microsoft.com/office/powerpoint/2010/main" val="846467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F224D040-303B-FF9E-7CD2-52AE1A5D6ED5}"/>
              </a:ext>
            </a:extLst>
          </p:cNvPr>
          <p:cNvSpPr>
            <a:spLocks noGrp="1"/>
          </p:cNvSpPr>
          <p:nvPr>
            <p:ph type="sldNum" sz="quarter" idx="20"/>
          </p:nvPr>
        </p:nvSpPr>
        <p:spPr/>
        <p:txBody>
          <a:bodyPr/>
          <a:lstStyle/>
          <a:p>
            <a:fld id="{930176A1-BCF0-4712-97A6-6B495F55390B}" type="slidenum">
              <a:rPr lang="en-US" smtClean="0"/>
              <a:pPr/>
              <a:t>5</a:t>
            </a:fld>
            <a:endParaRPr lang="en-US"/>
          </a:p>
        </p:txBody>
      </p:sp>
      <p:sp>
        <p:nvSpPr>
          <p:cNvPr id="2" name="Title 1"/>
          <p:cNvSpPr>
            <a:spLocks noGrp="1"/>
          </p:cNvSpPr>
          <p:nvPr>
            <p:ph type="title"/>
          </p:nvPr>
        </p:nvSpPr>
        <p:spPr/>
        <p:txBody>
          <a:bodyPr>
            <a:normAutofit/>
          </a:bodyPr>
          <a:lstStyle/>
          <a:p>
            <a:r>
              <a:rPr lang="en-US" dirty="0"/>
              <a:t>Security groups (1 of 2)</a:t>
            </a:r>
          </a:p>
        </p:txBody>
      </p:sp>
      <p:sp>
        <p:nvSpPr>
          <p:cNvPr id="25" name="TextBox 24">
            <a:extLst>
              <a:ext uri="{FF2B5EF4-FFF2-40B4-BE49-F238E27FC236}">
                <a16:creationId xmlns:a16="http://schemas.microsoft.com/office/drawing/2014/main" xmlns="" id="{21779009-7CA0-474D-8758-7D153A6A2C00}"/>
              </a:ext>
            </a:extLst>
          </p:cNvPr>
          <p:cNvSpPr txBox="1"/>
          <p:nvPr/>
        </p:nvSpPr>
        <p:spPr>
          <a:xfrm>
            <a:off x="7251306" y="3955547"/>
            <a:ext cx="3821880" cy="954107"/>
          </a:xfrm>
          <a:prstGeom prst="rect">
            <a:avLst/>
          </a:prstGeom>
          <a:noFill/>
        </p:spPr>
        <p:txBody>
          <a:bodyPr wrap="none" rtlCol="0">
            <a:spAutoFit/>
          </a:bodyPr>
          <a:lstStyle/>
          <a:p>
            <a:r>
              <a:rPr lang="en-US" sz="2800" dirty="0">
                <a:ea typeface="Amazon Ember Light" panose="020B0403020204020204" pitchFamily="34" charset="0"/>
                <a:cs typeface="Amazon Ember Light" panose="020B0403020204020204" pitchFamily="34" charset="0"/>
              </a:rPr>
              <a:t>Security groups act at </a:t>
            </a:r>
            <a:br>
              <a:rPr lang="en-US" sz="2800" dirty="0">
                <a:ea typeface="Amazon Ember Light" panose="020B0403020204020204" pitchFamily="34" charset="0"/>
                <a:cs typeface="Amazon Ember Light" panose="020B0403020204020204" pitchFamily="34" charset="0"/>
              </a:rPr>
            </a:br>
            <a:r>
              <a:rPr lang="en-US" sz="2800" dirty="0">
                <a:ea typeface="Amazon Ember Light" panose="020B0403020204020204" pitchFamily="34" charset="0"/>
                <a:cs typeface="Amazon Ember Light" panose="020B0403020204020204" pitchFamily="34" charset="0"/>
              </a:rPr>
              <a:t>the </a:t>
            </a:r>
            <a:r>
              <a:rPr lang="en-US" sz="2800" dirty="0">
                <a:solidFill>
                  <a:schemeClr val="accent6"/>
                </a:solidFill>
                <a:ea typeface="Amazon Ember Light" panose="020B0403020204020204" pitchFamily="34" charset="0"/>
                <a:cs typeface="Amazon Ember Light" panose="020B0403020204020204" pitchFamily="34" charset="0"/>
              </a:rPr>
              <a:t>instance level</a:t>
            </a:r>
            <a:r>
              <a:rPr lang="en-US" sz="2800" dirty="0">
                <a:ea typeface="Amazon Ember Light" panose="020B0403020204020204" pitchFamily="34" charset="0"/>
                <a:cs typeface="Amazon Ember Light" panose="020B0403020204020204" pitchFamily="34" charset="0"/>
              </a:rPr>
              <a:t>.</a:t>
            </a:r>
          </a:p>
        </p:txBody>
      </p:sp>
      <p:grpSp>
        <p:nvGrpSpPr>
          <p:cNvPr id="4" name="Group 3" descr="Architecture diagram of a VPC with two subnets. Inside each subnet is an instance inside a security group.">
            <a:extLst>
              <a:ext uri="{FF2B5EF4-FFF2-40B4-BE49-F238E27FC236}">
                <a16:creationId xmlns:a16="http://schemas.microsoft.com/office/drawing/2014/main" xmlns="" id="{F22B2B57-C85C-4052-B2EC-61B0746FF976}"/>
              </a:ext>
            </a:extLst>
          </p:cNvPr>
          <p:cNvGrpSpPr/>
          <p:nvPr/>
        </p:nvGrpSpPr>
        <p:grpSpPr>
          <a:xfrm>
            <a:off x="152401" y="1184646"/>
            <a:ext cx="5403273" cy="5191619"/>
            <a:chOff x="152401" y="1273546"/>
            <a:chExt cx="5403273" cy="5191619"/>
          </a:xfrm>
        </p:grpSpPr>
        <p:sp>
          <p:nvSpPr>
            <p:cNvPr id="10" name="Rectangle 9">
              <a:extLst>
                <a:ext uri="{FF2B5EF4-FFF2-40B4-BE49-F238E27FC236}">
                  <a16:creationId xmlns:a16="http://schemas.microsoft.com/office/drawing/2014/main" xmlns="" id="{2EA2AEC7-3026-407B-AF13-090DAFE9FEB4}"/>
                </a:ext>
              </a:extLst>
            </p:cNvPr>
            <p:cNvSpPr/>
            <p:nvPr/>
          </p:nvSpPr>
          <p:spPr>
            <a:xfrm>
              <a:off x="1063615" y="2244988"/>
              <a:ext cx="3591473" cy="410399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ea typeface="+mn-ea"/>
                  <a:cs typeface="+mn-cs"/>
                </a:rPr>
                <a:t>Availability Zone</a:t>
              </a:r>
            </a:p>
          </p:txBody>
        </p:sp>
        <p:sp>
          <p:nvSpPr>
            <p:cNvPr id="11" name="Rectangle 10">
              <a:extLst>
                <a:ext uri="{FF2B5EF4-FFF2-40B4-BE49-F238E27FC236}">
                  <a16:creationId xmlns:a16="http://schemas.microsoft.com/office/drawing/2014/main" xmlns="" id="{DFB21CDB-E7C3-4D30-B97C-5B0213132DD0}"/>
                </a:ext>
              </a:extLst>
            </p:cNvPr>
            <p:cNvSpPr/>
            <p:nvPr/>
          </p:nvSpPr>
          <p:spPr>
            <a:xfrm>
              <a:off x="1315653" y="2982872"/>
              <a:ext cx="3108960" cy="13716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1D8900"/>
                  </a:solidFill>
                  <a:effectLst/>
                  <a:uLnTx/>
                  <a:uFillTx/>
                  <a:ea typeface="+mn-ea"/>
                  <a:cs typeface="+mn-cs"/>
                </a:rPr>
                <a:t>   Public subnet:10.0.1.0/24</a:t>
              </a:r>
            </a:p>
          </p:txBody>
        </p:sp>
        <p:pic>
          <p:nvPicPr>
            <p:cNvPr id="12" name="Graphic 11">
              <a:extLst>
                <a:ext uri="{FF2B5EF4-FFF2-40B4-BE49-F238E27FC236}">
                  <a16:creationId xmlns:a16="http://schemas.microsoft.com/office/drawing/2014/main" xmlns="" id="{A81762A6-0A9A-443D-94CB-ACD42705FBC9}"/>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315654" y="2980513"/>
              <a:ext cx="457200" cy="457200"/>
            </a:xfrm>
            <a:prstGeom prst="rect">
              <a:avLst/>
            </a:prstGeom>
          </p:spPr>
        </p:pic>
        <p:sp>
          <p:nvSpPr>
            <p:cNvPr id="13" name="Rectangle 12">
              <a:extLst>
                <a:ext uri="{FF2B5EF4-FFF2-40B4-BE49-F238E27FC236}">
                  <a16:creationId xmlns:a16="http://schemas.microsoft.com/office/drawing/2014/main" xmlns="" id="{C0492441-C59A-449B-8DFB-1A489D3FF458}"/>
                </a:ext>
              </a:extLst>
            </p:cNvPr>
            <p:cNvSpPr/>
            <p:nvPr/>
          </p:nvSpPr>
          <p:spPr>
            <a:xfrm>
              <a:off x="1315652" y="4510729"/>
              <a:ext cx="3108960" cy="137160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ea typeface="+mn-ea"/>
                  <a:cs typeface="+mn-cs"/>
                </a:rPr>
                <a:t>   Private subnet: 10.0.2.0/24</a:t>
              </a:r>
            </a:p>
          </p:txBody>
        </p:sp>
        <p:pic>
          <p:nvPicPr>
            <p:cNvPr id="14" name="Graphic 13">
              <a:extLst>
                <a:ext uri="{FF2B5EF4-FFF2-40B4-BE49-F238E27FC236}">
                  <a16:creationId xmlns:a16="http://schemas.microsoft.com/office/drawing/2014/main" xmlns="" id="{FA86E7D1-2240-46EF-81FF-93917F09BC4B}"/>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1315653" y="4508371"/>
              <a:ext cx="457200" cy="457200"/>
            </a:xfrm>
            <a:prstGeom prst="rect">
              <a:avLst/>
            </a:prstGeom>
          </p:spPr>
        </p:pic>
        <p:sp>
          <p:nvSpPr>
            <p:cNvPr id="15" name="Rectangle 14">
              <a:extLst>
                <a:ext uri="{FF2B5EF4-FFF2-40B4-BE49-F238E27FC236}">
                  <a16:creationId xmlns:a16="http://schemas.microsoft.com/office/drawing/2014/main" xmlns="" id="{88BB7F53-A462-41B8-A57E-CDD8EB2C011B}"/>
                </a:ext>
              </a:extLst>
            </p:cNvPr>
            <p:cNvSpPr/>
            <p:nvPr/>
          </p:nvSpPr>
          <p:spPr>
            <a:xfrm>
              <a:off x="152402" y="1273546"/>
              <a:ext cx="5403272" cy="5191619"/>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ea typeface="+mn-ea"/>
                  <a:cs typeface="+mn-cs"/>
                </a:rPr>
                <a:t> </a:t>
              </a:r>
              <a:r>
                <a:rPr kumimoji="0" lang="en-US" sz="1600" b="0" i="0" u="none" strike="noStrike" kern="0" cap="none" spc="0" normalizeH="0" baseline="0" noProof="0">
                  <a:ln>
                    <a:noFill/>
                  </a:ln>
                  <a:solidFill>
                    <a:sysClr val="windowText" lastClr="000000"/>
                  </a:solidFill>
                  <a:effectLst/>
                  <a:uLnTx/>
                  <a:uFillTx/>
                  <a:ea typeface="+mn-ea"/>
                  <a:cs typeface="+mn-cs"/>
                </a:rPr>
                <a:t>AWS Cloud</a:t>
              </a:r>
            </a:p>
          </p:txBody>
        </p:sp>
        <p:pic>
          <p:nvPicPr>
            <p:cNvPr id="16" name="Graphic 15">
              <a:extLst>
                <a:ext uri="{FF2B5EF4-FFF2-40B4-BE49-F238E27FC236}">
                  <a16:creationId xmlns:a16="http://schemas.microsoft.com/office/drawing/2014/main" xmlns="" id="{FB4B6ED6-F482-4FBE-A5AE-A1BC4EFF7E28}"/>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152401" y="1273546"/>
              <a:ext cx="457200" cy="457200"/>
            </a:xfrm>
            <a:prstGeom prst="rect">
              <a:avLst/>
            </a:prstGeom>
          </p:spPr>
        </p:pic>
        <p:sp>
          <p:nvSpPr>
            <p:cNvPr id="17" name="Rectangle 16">
              <a:extLst>
                <a:ext uri="{FF2B5EF4-FFF2-40B4-BE49-F238E27FC236}">
                  <a16:creationId xmlns:a16="http://schemas.microsoft.com/office/drawing/2014/main" xmlns="" id="{CDDD8242-0D16-471C-B1CC-A66D7F50FEB7}"/>
                </a:ext>
              </a:extLst>
            </p:cNvPr>
            <p:cNvSpPr/>
            <p:nvPr/>
          </p:nvSpPr>
          <p:spPr>
            <a:xfrm>
              <a:off x="280551" y="1888174"/>
              <a:ext cx="4984176" cy="4328548"/>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ea typeface="+mn-ea"/>
                  <a:cs typeface="+mn-cs"/>
                </a:rPr>
                <a:t> Region</a:t>
              </a:r>
            </a:p>
          </p:txBody>
        </p:sp>
        <p:pic>
          <p:nvPicPr>
            <p:cNvPr id="18" name="Graphic 17">
              <a:extLst>
                <a:ext uri="{FF2B5EF4-FFF2-40B4-BE49-F238E27FC236}">
                  <a16:creationId xmlns:a16="http://schemas.microsoft.com/office/drawing/2014/main" xmlns="" id="{45CC1B0C-00B1-4030-AB94-1769D6F0FDF0}"/>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280551" y="1888174"/>
              <a:ext cx="457200" cy="457200"/>
            </a:xfrm>
            <a:prstGeom prst="rect">
              <a:avLst/>
            </a:prstGeom>
          </p:spPr>
        </p:pic>
        <p:sp>
          <p:nvSpPr>
            <p:cNvPr id="19" name="Rectangle 18">
              <a:extLst>
                <a:ext uri="{FF2B5EF4-FFF2-40B4-BE49-F238E27FC236}">
                  <a16:creationId xmlns:a16="http://schemas.microsoft.com/office/drawing/2014/main" xmlns="" id="{90BE6F3F-FD4E-4721-B568-67FD48F5B72F}"/>
                </a:ext>
              </a:extLst>
            </p:cNvPr>
            <p:cNvSpPr/>
            <p:nvPr/>
          </p:nvSpPr>
          <p:spPr>
            <a:xfrm>
              <a:off x="581948" y="2624640"/>
              <a:ext cx="4364125" cy="3443417"/>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r>
                <a:rPr kumimoji="0" lang="en-US" sz="1600" b="0" i="0" u="none" strike="noStrike" kern="0" cap="none" spc="0" normalizeH="0" baseline="0" noProof="0">
                  <a:ln w="0"/>
                  <a:solidFill>
                    <a:srgbClr val="1D8900"/>
                  </a:solidFill>
                  <a:effectLst/>
                  <a:uLnTx/>
                  <a:uFillTx/>
                </a:rPr>
                <a:t> VPC: </a:t>
              </a:r>
              <a:r>
                <a:rPr lang="en-US" sz="1600">
                  <a:solidFill>
                    <a:srgbClr val="1D8900"/>
                  </a:solidFill>
                </a:rPr>
                <a:t>10.0.0.0/16</a:t>
              </a:r>
            </a:p>
          </p:txBody>
        </p:sp>
        <p:pic>
          <p:nvPicPr>
            <p:cNvPr id="20" name="Graphic 19">
              <a:extLst>
                <a:ext uri="{FF2B5EF4-FFF2-40B4-BE49-F238E27FC236}">
                  <a16:creationId xmlns:a16="http://schemas.microsoft.com/office/drawing/2014/main" xmlns="" id="{74D9B023-123A-4059-8E54-2A7C7CADA196}"/>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581948" y="2624640"/>
              <a:ext cx="457200" cy="457200"/>
            </a:xfrm>
            <a:prstGeom prst="rect">
              <a:avLst/>
            </a:prstGeom>
          </p:spPr>
        </p:pic>
        <p:pic>
          <p:nvPicPr>
            <p:cNvPr id="26" name="Graphic 25">
              <a:extLst>
                <a:ext uri="{FF2B5EF4-FFF2-40B4-BE49-F238E27FC236}">
                  <a16:creationId xmlns:a16="http://schemas.microsoft.com/office/drawing/2014/main" xmlns="" id="{A0011F49-6AAB-48D6-B7DC-B849FE7E5B14}"/>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2799541" y="3711641"/>
              <a:ext cx="457200" cy="457200"/>
            </a:xfrm>
            <a:prstGeom prst="rect">
              <a:avLst/>
            </a:prstGeom>
          </p:spPr>
        </p:pic>
        <p:sp>
          <p:nvSpPr>
            <p:cNvPr id="37" name="Rectangle 36">
              <a:extLst>
                <a:ext uri="{FF2B5EF4-FFF2-40B4-BE49-F238E27FC236}">
                  <a16:creationId xmlns:a16="http://schemas.microsoft.com/office/drawing/2014/main" xmlns="" id="{AF86A194-84B5-4110-9E59-9571881DC0A9}"/>
                </a:ext>
              </a:extLst>
            </p:cNvPr>
            <p:cNvSpPr/>
            <p:nvPr/>
          </p:nvSpPr>
          <p:spPr>
            <a:xfrm>
              <a:off x="2145491" y="3372897"/>
              <a:ext cx="1765300" cy="872669"/>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DF3312"/>
                  </a:solidFill>
                  <a:effectLst/>
                  <a:uLnTx/>
                  <a:uFillTx/>
                  <a:ea typeface="+mn-ea"/>
                  <a:cs typeface="+mn-cs"/>
                </a:rPr>
                <a:t>Security group</a:t>
              </a:r>
            </a:p>
          </p:txBody>
        </p:sp>
        <p:pic>
          <p:nvPicPr>
            <p:cNvPr id="39" name="Graphic 38">
              <a:extLst>
                <a:ext uri="{FF2B5EF4-FFF2-40B4-BE49-F238E27FC236}">
                  <a16:creationId xmlns:a16="http://schemas.microsoft.com/office/drawing/2014/main" xmlns="" id="{A28E8FF8-E3E0-4E5B-8AAB-E34F26E77A11}"/>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2813392" y="5249493"/>
              <a:ext cx="457200" cy="457200"/>
            </a:xfrm>
            <a:prstGeom prst="rect">
              <a:avLst/>
            </a:prstGeom>
          </p:spPr>
        </p:pic>
        <p:sp>
          <p:nvSpPr>
            <p:cNvPr id="40" name="Rectangle 39">
              <a:extLst>
                <a:ext uri="{FF2B5EF4-FFF2-40B4-BE49-F238E27FC236}">
                  <a16:creationId xmlns:a16="http://schemas.microsoft.com/office/drawing/2014/main" xmlns="" id="{7547EFC8-C8EC-4D84-A8F9-106BC1CC28F1}"/>
                </a:ext>
              </a:extLst>
            </p:cNvPr>
            <p:cNvSpPr/>
            <p:nvPr/>
          </p:nvSpPr>
          <p:spPr>
            <a:xfrm>
              <a:off x="2159342" y="4910749"/>
              <a:ext cx="1765300" cy="872669"/>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DF3312"/>
                  </a:solidFill>
                  <a:effectLst/>
                  <a:uLnTx/>
                  <a:uFillTx/>
                  <a:ea typeface="+mn-ea"/>
                  <a:cs typeface="+mn-cs"/>
                </a:rPr>
                <a:t>Security group</a:t>
              </a:r>
            </a:p>
          </p:txBody>
        </p:sp>
      </p:grpSp>
      <p:cxnSp>
        <p:nvCxnSpPr>
          <p:cNvPr id="21" name="Elbow Connector 20">
            <a:extLst>
              <a:ext uri="{FF2B5EF4-FFF2-40B4-BE49-F238E27FC236}">
                <a16:creationId xmlns:a16="http://schemas.microsoft.com/office/drawing/2014/main" xmlns="" id="{09A98307-9B89-6745-C330-ABD3D0B73DDB}"/>
              </a:ext>
              <a:ext uri="{C183D7F6-B498-43B3-948B-1728B52AA6E4}">
                <adec:decorative xmlns:adec="http://schemas.microsoft.com/office/drawing/2017/decorative" xmlns="" val="1"/>
              </a:ext>
            </a:extLst>
          </p:cNvPr>
          <p:cNvCxnSpPr>
            <a:stCxn id="25" idx="1"/>
          </p:cNvCxnSpPr>
          <p:nvPr/>
        </p:nvCxnSpPr>
        <p:spPr>
          <a:xfrm rot="10800000">
            <a:off x="3924642" y="3621421"/>
            <a:ext cx="3326664" cy="811180"/>
          </a:xfrm>
          <a:prstGeom prst="bentConnector3">
            <a:avLst>
              <a:gd name="adj1" fmla="val 39005"/>
            </a:avLst>
          </a:prstGeom>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xmlns="" id="{7D3EF7CE-050A-24D7-09BA-A58D530C2410}"/>
              </a:ext>
              <a:ext uri="{C183D7F6-B498-43B3-948B-1728B52AA6E4}">
                <adec:decorative xmlns:adec="http://schemas.microsoft.com/office/drawing/2017/decorative" xmlns="" val="1"/>
              </a:ext>
            </a:extLst>
          </p:cNvPr>
          <p:cNvCxnSpPr>
            <a:stCxn id="25" idx="1"/>
          </p:cNvCxnSpPr>
          <p:nvPr/>
        </p:nvCxnSpPr>
        <p:spPr>
          <a:xfrm rot="10800000" flipV="1">
            <a:off x="3924642" y="4432601"/>
            <a:ext cx="3326665" cy="825582"/>
          </a:xfrm>
          <a:prstGeom prst="bentConnector3">
            <a:avLst>
              <a:gd name="adj1" fmla="val 39005"/>
            </a:avLst>
          </a:prstGeom>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08284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2662BF34-1E64-D8AE-C709-29316B50F828}"/>
              </a:ext>
            </a:extLst>
          </p:cNvPr>
          <p:cNvSpPr>
            <a:spLocks noGrp="1"/>
          </p:cNvSpPr>
          <p:nvPr>
            <p:ph type="sldNum" sz="quarter" idx="20"/>
          </p:nvPr>
        </p:nvSpPr>
        <p:spPr/>
        <p:txBody>
          <a:bodyPr/>
          <a:lstStyle/>
          <a:p>
            <a:fld id="{930176A1-BCF0-4712-97A6-6B495F55390B}" type="slidenum">
              <a:rPr lang="en-US" smtClean="0"/>
              <a:pPr/>
              <a:t>6</a:t>
            </a:fld>
            <a:endParaRPr lang="en-US"/>
          </a:p>
        </p:txBody>
      </p:sp>
      <p:sp>
        <p:nvSpPr>
          <p:cNvPr id="7" name="Title 6">
            <a:extLst>
              <a:ext uri="{FF2B5EF4-FFF2-40B4-BE49-F238E27FC236}">
                <a16:creationId xmlns:a16="http://schemas.microsoft.com/office/drawing/2014/main" xmlns="" id="{D440F81C-02CA-425D-8821-C7CD180114EE}"/>
              </a:ext>
            </a:extLst>
          </p:cNvPr>
          <p:cNvSpPr>
            <a:spLocks noGrp="1"/>
          </p:cNvSpPr>
          <p:nvPr>
            <p:ph type="title"/>
          </p:nvPr>
        </p:nvSpPr>
        <p:spPr/>
        <p:txBody>
          <a:bodyPr/>
          <a:lstStyle/>
          <a:p>
            <a:r>
              <a:rPr lang="en-US"/>
              <a:t>Security groups (2 of 2)</a:t>
            </a:r>
          </a:p>
        </p:txBody>
      </p:sp>
      <p:sp>
        <p:nvSpPr>
          <p:cNvPr id="11" name="Rectangle 10">
            <a:extLst>
              <a:ext uri="{FF2B5EF4-FFF2-40B4-BE49-F238E27FC236}">
                <a16:creationId xmlns:a16="http://schemas.microsoft.com/office/drawing/2014/main" xmlns="" id="{C0D2E03D-16E8-49EB-94E2-2308B3350934}"/>
              </a:ext>
            </a:extLst>
          </p:cNvPr>
          <p:cNvSpPr/>
          <p:nvPr/>
        </p:nvSpPr>
        <p:spPr>
          <a:xfrm>
            <a:off x="549620" y="1351296"/>
            <a:ext cx="11092761" cy="1313180"/>
          </a:xfrm>
          <a:prstGeom prst="rect">
            <a:avLst/>
          </a:prstGeom>
        </p:spPr>
        <p:txBody>
          <a:bodyPr wrap="square">
            <a:spAutoFit/>
          </a:bodyPr>
          <a:lstStyle/>
          <a:p>
            <a:pPr marL="457200" indent="-457200">
              <a:spcAft>
                <a:spcPts val="800"/>
              </a:spcAft>
              <a:buFont typeface="Arial" panose="020B0604020202020204" pitchFamily="34" charset="0"/>
              <a:buChar char="•"/>
            </a:pPr>
            <a:r>
              <a:rPr lang="en-US" sz="2200" dirty="0"/>
              <a:t>Security groups have </a:t>
            </a:r>
            <a:r>
              <a:rPr lang="en-US" sz="2200" dirty="0">
                <a:solidFill>
                  <a:schemeClr val="accent6"/>
                </a:solidFill>
              </a:rPr>
              <a:t>rules </a:t>
            </a:r>
            <a:r>
              <a:rPr lang="en-US" sz="2200" dirty="0"/>
              <a:t>that control inbound and outbound instance traffic. </a:t>
            </a:r>
          </a:p>
          <a:p>
            <a:pPr marL="457200" indent="-457200">
              <a:spcAft>
                <a:spcPts val="800"/>
              </a:spcAft>
              <a:buFont typeface="Arial" panose="020B0604020202020204" pitchFamily="34" charset="0"/>
              <a:buChar char="•"/>
            </a:pPr>
            <a:r>
              <a:rPr lang="en-US" sz="2200" dirty="0"/>
              <a:t>Default security groups </a:t>
            </a:r>
            <a:r>
              <a:rPr lang="en-US" sz="2200" dirty="0">
                <a:solidFill>
                  <a:schemeClr val="accent6"/>
                </a:solidFill>
              </a:rPr>
              <a:t>deny all inbound </a:t>
            </a:r>
            <a:r>
              <a:rPr lang="en-US" sz="2200" dirty="0"/>
              <a:t>traffic and </a:t>
            </a:r>
            <a:r>
              <a:rPr lang="en-US" sz="2200" dirty="0">
                <a:solidFill>
                  <a:schemeClr val="accent6"/>
                </a:solidFill>
              </a:rPr>
              <a:t>allow all outbound </a:t>
            </a:r>
            <a:r>
              <a:rPr lang="en-US" sz="2200" dirty="0"/>
              <a:t>traffic.</a:t>
            </a:r>
          </a:p>
          <a:p>
            <a:pPr marL="457200" indent="-457200">
              <a:spcAft>
                <a:spcPts val="800"/>
              </a:spcAft>
              <a:buFont typeface="Arial" panose="020B0604020202020204" pitchFamily="34" charset="0"/>
              <a:buChar char="•"/>
            </a:pPr>
            <a:r>
              <a:rPr lang="en-US" sz="2200" dirty="0"/>
              <a:t>Security groups are </a:t>
            </a:r>
            <a:r>
              <a:rPr lang="en-US" sz="2200" dirty="0">
                <a:solidFill>
                  <a:schemeClr val="accent6"/>
                </a:solidFill>
              </a:rPr>
              <a:t>stateful</a:t>
            </a:r>
            <a:r>
              <a:rPr lang="en-US" sz="2200" dirty="0"/>
              <a:t>.</a:t>
            </a:r>
          </a:p>
        </p:txBody>
      </p:sp>
      <p:sp>
        <p:nvSpPr>
          <p:cNvPr id="5" name="TextBox 4">
            <a:extLst>
              <a:ext uri="{FF2B5EF4-FFF2-40B4-BE49-F238E27FC236}">
                <a16:creationId xmlns:a16="http://schemas.microsoft.com/office/drawing/2014/main" xmlns="" id="{168D4DEB-BB24-A6FE-5B92-FCD198B91250}"/>
              </a:ext>
            </a:extLst>
          </p:cNvPr>
          <p:cNvSpPr txBox="1"/>
          <p:nvPr/>
        </p:nvSpPr>
        <p:spPr>
          <a:xfrm>
            <a:off x="672394" y="2661355"/>
            <a:ext cx="10847211" cy="366210"/>
          </a:xfrm>
          <a:prstGeom prst="rect">
            <a:avLst/>
          </a:prstGeom>
          <a:solidFill>
            <a:schemeClr val="tx1"/>
          </a:solidFill>
        </p:spPr>
        <p:txBody>
          <a:bodyPr wrap="square" rtlCol="0">
            <a:spAutoFit/>
          </a:bodyPr>
          <a:lstStyle/>
          <a:p>
            <a:pPr algn="ctr"/>
            <a:r>
              <a:rPr lang="en-US">
                <a:solidFill>
                  <a:schemeClr val="bg1"/>
                </a:solidFill>
              </a:rPr>
              <a:t>Inbound</a:t>
            </a:r>
          </a:p>
        </p:txBody>
      </p:sp>
      <p:graphicFrame>
        <p:nvGraphicFramePr>
          <p:cNvPr id="2" name="Table 1">
            <a:extLst>
              <a:ext uri="{FF2B5EF4-FFF2-40B4-BE49-F238E27FC236}">
                <a16:creationId xmlns:a16="http://schemas.microsoft.com/office/drawing/2014/main" xmlns="" id="{C4F053AC-BF63-467B-9502-AC75B3C323A1}"/>
              </a:ext>
            </a:extLst>
          </p:cNvPr>
          <p:cNvGraphicFramePr>
            <a:graphicFrameLocks noGrp="1"/>
          </p:cNvGraphicFramePr>
          <p:nvPr>
            <p:extLst>
              <p:ext uri="{D42A27DB-BD31-4B8C-83A1-F6EECF244321}">
                <p14:modId xmlns:p14="http://schemas.microsoft.com/office/powerpoint/2010/main" val="2437597271"/>
              </p:ext>
            </p:extLst>
          </p:nvPr>
        </p:nvGraphicFramePr>
        <p:xfrm>
          <a:off x="655461" y="3027565"/>
          <a:ext cx="10881078" cy="1010920"/>
        </p:xfrm>
        <a:graphic>
          <a:graphicData uri="http://schemas.openxmlformats.org/drawingml/2006/table">
            <a:tbl>
              <a:tblPr firstRow="1">
                <a:tableStyleId>{5C22544A-7EE6-4342-B048-85BDC9FD1C3A}</a:tableStyleId>
              </a:tblPr>
              <a:tblGrid>
                <a:gridCol w="1840604">
                  <a:extLst>
                    <a:ext uri="{9D8B030D-6E8A-4147-A177-3AD203B41FA5}">
                      <a16:colId xmlns:a16="http://schemas.microsoft.com/office/drawing/2014/main" xmlns="" val="1178131056"/>
                    </a:ext>
                  </a:extLst>
                </a:gridCol>
                <a:gridCol w="1272746">
                  <a:extLst>
                    <a:ext uri="{9D8B030D-6E8A-4147-A177-3AD203B41FA5}">
                      <a16:colId xmlns:a16="http://schemas.microsoft.com/office/drawing/2014/main" xmlns="" val="470111755"/>
                    </a:ext>
                  </a:extLst>
                </a:gridCol>
                <a:gridCol w="1495167">
                  <a:extLst>
                    <a:ext uri="{9D8B030D-6E8A-4147-A177-3AD203B41FA5}">
                      <a16:colId xmlns:a16="http://schemas.microsoft.com/office/drawing/2014/main" xmlns="" val="672005831"/>
                    </a:ext>
                  </a:extLst>
                </a:gridCol>
                <a:gridCol w="6272561">
                  <a:extLst>
                    <a:ext uri="{9D8B030D-6E8A-4147-A177-3AD203B41FA5}">
                      <a16:colId xmlns:a16="http://schemas.microsoft.com/office/drawing/2014/main" xmlns="" val="166126738"/>
                    </a:ext>
                  </a:extLst>
                </a:gridCol>
              </a:tblGrid>
              <a:tr h="370840">
                <a:tc>
                  <a:txBody>
                    <a:bodyP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Source</a:t>
                      </a:r>
                    </a:p>
                  </a:txBody>
                  <a:tcPr>
                    <a:solidFill>
                      <a:schemeClr val="accent2"/>
                    </a:solidFill>
                  </a:tcPr>
                </a:tc>
                <a:tc>
                  <a:txBody>
                    <a:bodyP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Protocol</a:t>
                      </a:r>
                    </a:p>
                  </a:txBody>
                  <a:tcPr>
                    <a:solidFill>
                      <a:schemeClr val="accent2"/>
                    </a:solidFill>
                  </a:tcPr>
                </a:tc>
                <a:tc>
                  <a:txBody>
                    <a:bodyP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Port Range</a:t>
                      </a:r>
                    </a:p>
                  </a:txBody>
                  <a:tcPr>
                    <a:solidFill>
                      <a:schemeClr val="accent2"/>
                    </a:solidFill>
                  </a:tcPr>
                </a:tc>
                <a:tc>
                  <a:txBody>
                    <a:bodyP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Description</a:t>
                      </a:r>
                    </a:p>
                  </a:txBody>
                  <a:tcPr>
                    <a:solidFill>
                      <a:schemeClr val="accent2"/>
                    </a:solidFill>
                  </a:tcPr>
                </a:tc>
                <a:extLst>
                  <a:ext uri="{0D108BD9-81ED-4DB2-BD59-A6C34878D82A}">
                    <a16:rowId xmlns:a16="http://schemas.microsoft.com/office/drawing/2014/main" xmlns="" val="14650053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sg-</a:t>
                      </a:r>
                      <a:r>
                        <a:rPr lang="en-US" i="1" err="1"/>
                        <a:t>xxxxxxxx</a:t>
                      </a:r>
                      <a:endParaRPr lang="en-US"/>
                    </a:p>
                  </a:txBody>
                  <a:tcPr/>
                </a:tc>
                <a:tc>
                  <a:txBody>
                    <a:bodyPr/>
                    <a:lstStyle/>
                    <a:p>
                      <a:pPr algn="ctr"/>
                      <a:r>
                        <a:rPr lang="en-US"/>
                        <a:t>All</a:t>
                      </a:r>
                    </a:p>
                  </a:txBody>
                  <a:tcPr/>
                </a:tc>
                <a:tc>
                  <a:txBody>
                    <a:bodyPr/>
                    <a:lstStyle/>
                    <a:p>
                      <a:pPr algn="ctr"/>
                      <a:r>
                        <a:rPr lang="en-US"/>
                        <a:t>All</a:t>
                      </a:r>
                    </a:p>
                  </a:txBody>
                  <a:tcPr/>
                </a:tc>
                <a:tc>
                  <a:txBody>
                    <a:bodyPr/>
                    <a:lstStyle/>
                    <a:p>
                      <a:pPr algn="l"/>
                      <a:r>
                        <a:rPr lang="en-US" dirty="0"/>
                        <a:t>Allow inbound traffic from network interfaces assigned to the same security group. </a:t>
                      </a:r>
                    </a:p>
                  </a:txBody>
                  <a:tcPr/>
                </a:tc>
                <a:extLst>
                  <a:ext uri="{0D108BD9-81ED-4DB2-BD59-A6C34878D82A}">
                    <a16:rowId xmlns:a16="http://schemas.microsoft.com/office/drawing/2014/main" xmlns="" val="149808920"/>
                  </a:ext>
                </a:extLst>
              </a:tr>
            </a:tbl>
          </a:graphicData>
        </a:graphic>
      </p:graphicFrame>
      <p:sp>
        <p:nvSpPr>
          <p:cNvPr id="10" name="TextBox 9">
            <a:extLst>
              <a:ext uri="{FF2B5EF4-FFF2-40B4-BE49-F238E27FC236}">
                <a16:creationId xmlns:a16="http://schemas.microsoft.com/office/drawing/2014/main" xmlns="" id="{5546821D-B8D8-E6DC-D374-BA4391A7B8E9}"/>
              </a:ext>
            </a:extLst>
          </p:cNvPr>
          <p:cNvSpPr txBox="1"/>
          <p:nvPr/>
        </p:nvSpPr>
        <p:spPr>
          <a:xfrm>
            <a:off x="689328" y="4231492"/>
            <a:ext cx="10847211" cy="366210"/>
          </a:xfrm>
          <a:prstGeom prst="rect">
            <a:avLst/>
          </a:prstGeom>
          <a:solidFill>
            <a:schemeClr val="tx1"/>
          </a:solidFill>
        </p:spPr>
        <p:txBody>
          <a:bodyPr wrap="square" rtlCol="0">
            <a:spAutoFit/>
          </a:bodyPr>
          <a:lstStyle/>
          <a:p>
            <a:pPr algn="ctr"/>
            <a:r>
              <a:rPr lang="en-US">
                <a:solidFill>
                  <a:schemeClr val="bg1"/>
                </a:solidFill>
              </a:rPr>
              <a:t>Outbound</a:t>
            </a:r>
          </a:p>
        </p:txBody>
      </p:sp>
      <p:graphicFrame>
        <p:nvGraphicFramePr>
          <p:cNvPr id="8" name="Table 7">
            <a:extLst>
              <a:ext uri="{FF2B5EF4-FFF2-40B4-BE49-F238E27FC236}">
                <a16:creationId xmlns:a16="http://schemas.microsoft.com/office/drawing/2014/main" xmlns="" id="{61C3261E-4CC3-47D7-A584-F67E737F68A3}"/>
              </a:ext>
            </a:extLst>
          </p:cNvPr>
          <p:cNvGraphicFramePr>
            <a:graphicFrameLocks noGrp="1"/>
          </p:cNvGraphicFramePr>
          <p:nvPr>
            <p:extLst>
              <p:ext uri="{D42A27DB-BD31-4B8C-83A1-F6EECF244321}">
                <p14:modId xmlns:p14="http://schemas.microsoft.com/office/powerpoint/2010/main" val="1564612640"/>
              </p:ext>
            </p:extLst>
          </p:nvPr>
        </p:nvGraphicFramePr>
        <p:xfrm>
          <a:off x="672395" y="4596956"/>
          <a:ext cx="10847211" cy="1112520"/>
        </p:xfrm>
        <a:graphic>
          <a:graphicData uri="http://schemas.openxmlformats.org/drawingml/2006/table">
            <a:tbl>
              <a:tblPr firstRow="1">
                <a:tableStyleId>{5C22544A-7EE6-4342-B048-85BDC9FD1C3A}</a:tableStyleId>
              </a:tblPr>
              <a:tblGrid>
                <a:gridCol w="1856214">
                  <a:extLst>
                    <a:ext uri="{9D8B030D-6E8A-4147-A177-3AD203B41FA5}">
                      <a16:colId xmlns:a16="http://schemas.microsoft.com/office/drawing/2014/main" xmlns="" val="1178131056"/>
                    </a:ext>
                  </a:extLst>
                </a:gridCol>
                <a:gridCol w="1262106">
                  <a:extLst>
                    <a:ext uri="{9D8B030D-6E8A-4147-A177-3AD203B41FA5}">
                      <a16:colId xmlns:a16="http://schemas.microsoft.com/office/drawing/2014/main" xmlns="" val="470111755"/>
                    </a:ext>
                  </a:extLst>
                </a:gridCol>
                <a:gridCol w="1358265">
                  <a:extLst>
                    <a:ext uri="{9D8B030D-6E8A-4147-A177-3AD203B41FA5}">
                      <a16:colId xmlns:a16="http://schemas.microsoft.com/office/drawing/2014/main" xmlns="" val="672005831"/>
                    </a:ext>
                  </a:extLst>
                </a:gridCol>
                <a:gridCol w="6370626">
                  <a:extLst>
                    <a:ext uri="{9D8B030D-6E8A-4147-A177-3AD203B41FA5}">
                      <a16:colId xmlns:a16="http://schemas.microsoft.com/office/drawing/2014/main" xmlns="" val="166126738"/>
                    </a:ext>
                  </a:extLst>
                </a:gridCol>
              </a:tblGrid>
              <a:tr h="370840">
                <a:tc>
                  <a:txBody>
                    <a:bodyPr/>
                    <a:lstStyle/>
                    <a:p>
                      <a:pPr algn="ctr"/>
                      <a:r>
                        <a:rPr lang="en-US" b="0">
                          <a:solidFill>
                            <a:schemeClr val="tx1"/>
                          </a:solidFill>
                          <a:latin typeface="Amazon Ember" panose="020B0603020204020204" pitchFamily="34" charset="0"/>
                          <a:ea typeface="Amazon Ember" panose="020B0603020204020204" pitchFamily="34" charset="0"/>
                          <a:cs typeface="Amazon Ember" panose="020B0603020204020204" pitchFamily="34" charset="0"/>
                        </a:rPr>
                        <a:t>Destination</a:t>
                      </a:r>
                    </a:p>
                  </a:txBody>
                  <a:tcPr>
                    <a:solidFill>
                      <a:schemeClr val="accent2"/>
                    </a:solidFill>
                  </a:tcPr>
                </a:tc>
                <a:tc>
                  <a:txBody>
                    <a:bodyPr/>
                    <a:lstStyle/>
                    <a:p>
                      <a:pPr algn="ctr"/>
                      <a:r>
                        <a:rPr lang="en-US" b="0">
                          <a:solidFill>
                            <a:schemeClr val="tx1"/>
                          </a:solidFill>
                          <a:latin typeface="Amazon Ember" panose="020B0603020204020204" pitchFamily="34" charset="0"/>
                          <a:ea typeface="Amazon Ember" panose="020B0603020204020204" pitchFamily="34" charset="0"/>
                          <a:cs typeface="Amazon Ember" panose="020B0603020204020204" pitchFamily="34" charset="0"/>
                        </a:rPr>
                        <a:t>Protocol</a:t>
                      </a:r>
                    </a:p>
                  </a:txBody>
                  <a:tcPr>
                    <a:solidFill>
                      <a:schemeClr val="accent2"/>
                    </a:solidFill>
                  </a:tcPr>
                </a:tc>
                <a:tc>
                  <a:txBody>
                    <a:bodyPr/>
                    <a:lstStyle/>
                    <a:p>
                      <a:pPr algn="ctr"/>
                      <a:r>
                        <a:rPr lang="en-US" b="0">
                          <a:solidFill>
                            <a:schemeClr val="tx1"/>
                          </a:solidFill>
                          <a:latin typeface="Amazon Ember" panose="020B0603020204020204" pitchFamily="34" charset="0"/>
                          <a:ea typeface="Amazon Ember" panose="020B0603020204020204" pitchFamily="34" charset="0"/>
                          <a:cs typeface="Amazon Ember" panose="020B0603020204020204" pitchFamily="34" charset="0"/>
                        </a:rPr>
                        <a:t>Port Range</a:t>
                      </a:r>
                    </a:p>
                  </a:txBody>
                  <a:tcPr>
                    <a:solidFill>
                      <a:schemeClr val="accent2"/>
                    </a:solidFill>
                  </a:tcPr>
                </a:tc>
                <a:tc>
                  <a:txBody>
                    <a:bodyPr/>
                    <a:lstStyle/>
                    <a:p>
                      <a:pPr algn="ctr"/>
                      <a:r>
                        <a:rPr lang="en-US" b="0">
                          <a:solidFill>
                            <a:schemeClr val="tx1"/>
                          </a:solidFill>
                          <a:latin typeface="Amazon Ember" panose="020B0603020204020204" pitchFamily="34" charset="0"/>
                          <a:ea typeface="Amazon Ember" panose="020B0603020204020204" pitchFamily="34" charset="0"/>
                          <a:cs typeface="Amazon Ember" panose="020B0603020204020204" pitchFamily="34" charset="0"/>
                        </a:rPr>
                        <a:t>Description</a:t>
                      </a:r>
                    </a:p>
                  </a:txBody>
                  <a:tcPr>
                    <a:solidFill>
                      <a:schemeClr val="accent2"/>
                    </a:solidFill>
                  </a:tcPr>
                </a:tc>
                <a:extLst>
                  <a:ext uri="{0D108BD9-81ED-4DB2-BD59-A6C34878D82A}">
                    <a16:rowId xmlns:a16="http://schemas.microsoft.com/office/drawing/2014/main" xmlns="" val="14650053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0.0.0.0/0</a:t>
                      </a:r>
                    </a:p>
                  </a:txBody>
                  <a:tcPr/>
                </a:tc>
                <a:tc>
                  <a:txBody>
                    <a:bodyPr/>
                    <a:lstStyle/>
                    <a:p>
                      <a:pPr algn="ctr"/>
                      <a:r>
                        <a:rPr lang="en-US"/>
                        <a:t>All</a:t>
                      </a:r>
                    </a:p>
                  </a:txBody>
                  <a:tcPr/>
                </a:tc>
                <a:tc>
                  <a:txBody>
                    <a:bodyPr/>
                    <a:lstStyle/>
                    <a:p>
                      <a:pPr algn="ctr"/>
                      <a:r>
                        <a:rPr lang="en-US"/>
                        <a:t>All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Allow all outbound IPv4 traffic.</a:t>
                      </a:r>
                    </a:p>
                  </a:txBody>
                  <a:tcPr/>
                </a:tc>
                <a:extLst>
                  <a:ext uri="{0D108BD9-81ED-4DB2-BD59-A6C34878D82A}">
                    <a16:rowId xmlns:a16="http://schemas.microsoft.com/office/drawing/2014/main" xmlns="" val="14980892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::/0</a:t>
                      </a:r>
                    </a:p>
                  </a:txBody>
                  <a:tcPr/>
                </a:tc>
                <a:tc>
                  <a:txBody>
                    <a:bodyPr/>
                    <a:lstStyle/>
                    <a:p>
                      <a:pPr algn="ctr"/>
                      <a:r>
                        <a:rPr lang="en-US"/>
                        <a:t>All</a:t>
                      </a:r>
                    </a:p>
                  </a:txBody>
                  <a:tcPr/>
                </a:tc>
                <a:tc>
                  <a:txBody>
                    <a:bodyPr/>
                    <a:lstStyle/>
                    <a:p>
                      <a:pPr algn="ctr"/>
                      <a:r>
                        <a:rPr lang="en-US"/>
                        <a:t>All</a:t>
                      </a:r>
                    </a:p>
                  </a:txBody>
                  <a:tcPr/>
                </a:tc>
                <a:tc>
                  <a:txBody>
                    <a:bodyPr/>
                    <a:lstStyle/>
                    <a:p>
                      <a:pPr algn="l"/>
                      <a:r>
                        <a:rPr lang="en-US"/>
                        <a:t>Allow all outbound IPv6 traffic. </a:t>
                      </a:r>
                    </a:p>
                  </a:txBody>
                  <a:tcPr/>
                </a:tc>
                <a:extLst>
                  <a:ext uri="{0D108BD9-81ED-4DB2-BD59-A6C34878D82A}">
                    <a16:rowId xmlns:a16="http://schemas.microsoft.com/office/drawing/2014/main" xmlns="" val="1153191234"/>
                  </a:ext>
                </a:extLst>
              </a:tr>
            </a:tbl>
          </a:graphicData>
        </a:graphic>
      </p:graphicFrame>
    </p:spTree>
    <p:custDataLst>
      <p:tags r:id="rId1"/>
    </p:custDataLst>
    <p:extLst>
      <p:ext uri="{BB962C8B-B14F-4D97-AF65-F5344CB8AC3E}">
        <p14:creationId xmlns:p14="http://schemas.microsoft.com/office/powerpoint/2010/main" val="1095034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3407DAD2-A361-E0B1-4992-79281D98994F}"/>
              </a:ext>
            </a:extLst>
          </p:cNvPr>
          <p:cNvSpPr>
            <a:spLocks noGrp="1"/>
          </p:cNvSpPr>
          <p:nvPr>
            <p:ph type="sldNum" sz="quarter" idx="20"/>
          </p:nvPr>
        </p:nvSpPr>
        <p:spPr/>
        <p:txBody>
          <a:bodyPr/>
          <a:lstStyle/>
          <a:p>
            <a:fld id="{930176A1-BCF0-4712-97A6-6B495F55390B}" type="slidenum">
              <a:rPr lang="en-US" smtClean="0"/>
              <a:pPr/>
              <a:t>7</a:t>
            </a:fld>
            <a:endParaRPr lang="en-US"/>
          </a:p>
        </p:txBody>
      </p:sp>
      <p:sp>
        <p:nvSpPr>
          <p:cNvPr id="7" name="Title 6">
            <a:extLst>
              <a:ext uri="{FF2B5EF4-FFF2-40B4-BE49-F238E27FC236}">
                <a16:creationId xmlns:a16="http://schemas.microsoft.com/office/drawing/2014/main" xmlns="" id="{D440F81C-02CA-425D-8821-C7CD180114EE}"/>
              </a:ext>
            </a:extLst>
          </p:cNvPr>
          <p:cNvSpPr>
            <a:spLocks noGrp="1"/>
          </p:cNvSpPr>
          <p:nvPr>
            <p:ph type="title"/>
          </p:nvPr>
        </p:nvSpPr>
        <p:spPr/>
        <p:txBody>
          <a:bodyPr/>
          <a:lstStyle/>
          <a:p>
            <a:r>
              <a:rPr lang="en-US"/>
              <a:t>Custom security group examples</a:t>
            </a:r>
          </a:p>
        </p:txBody>
      </p:sp>
      <p:sp>
        <p:nvSpPr>
          <p:cNvPr id="9" name="TextBox 6">
            <a:extLst>
              <a:ext uri="{FF2B5EF4-FFF2-40B4-BE49-F238E27FC236}">
                <a16:creationId xmlns:a16="http://schemas.microsoft.com/office/drawing/2014/main" xmlns="" id="{C43801B9-261B-43EA-8F6C-F841DB54D536}"/>
              </a:ext>
            </a:extLst>
          </p:cNvPr>
          <p:cNvSpPr txBox="1"/>
          <p:nvPr/>
        </p:nvSpPr>
        <p:spPr>
          <a:xfrm>
            <a:off x="663575" y="1347055"/>
            <a:ext cx="10864850"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Clr>
                <a:schemeClr val="tx1"/>
              </a:buClr>
              <a:buFont typeface="Arial" panose="020B0604020202020204" pitchFamily="34" charset="0"/>
              <a:buChar char="•"/>
            </a:pPr>
            <a:r>
              <a:rPr lang="en-US" sz="2400">
                <a:latin typeface="Amazon Ember Light" panose="020B0403020204020204" pitchFamily="34" charset="0"/>
                <a:ea typeface="Amazon Ember Light" panose="020B0403020204020204" pitchFamily="34" charset="0"/>
                <a:cs typeface="Amazon Ember Light" panose="020B0403020204020204" pitchFamily="34" charset="0"/>
              </a:rPr>
              <a:t>You can </a:t>
            </a:r>
            <a:r>
              <a:rPr lang="en-US" sz="2400" b="1">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specify allow </a:t>
            </a:r>
            <a:r>
              <a:rPr lang="en-US" sz="2400">
                <a:latin typeface="Amazon Ember Light" panose="020B0403020204020204" pitchFamily="34" charset="0"/>
                <a:ea typeface="Amazon Ember Light" panose="020B0403020204020204" pitchFamily="34" charset="0"/>
                <a:cs typeface="Amazon Ember Light" panose="020B0403020204020204" pitchFamily="34" charset="0"/>
              </a:rPr>
              <a:t>rules, but not deny rules.</a:t>
            </a:r>
          </a:p>
          <a:p>
            <a:pPr marL="342900" indent="-342900">
              <a:buClr>
                <a:schemeClr val="tx1"/>
              </a:buClr>
              <a:buFont typeface="Arial" panose="020B0604020202020204" pitchFamily="34" charset="0"/>
              <a:buChar char="•"/>
            </a:pPr>
            <a:r>
              <a:rPr lang="en-US" sz="2400" b="1">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All rules are evaluated </a:t>
            </a:r>
            <a:r>
              <a:rPr lang="en-US" sz="2400">
                <a:latin typeface="Amazon Ember Light" panose="020B0403020204020204" pitchFamily="34" charset="0"/>
                <a:ea typeface="Amazon Ember Light" panose="020B0403020204020204" pitchFamily="34" charset="0"/>
                <a:cs typeface="Amazon Ember Light" panose="020B0403020204020204" pitchFamily="34" charset="0"/>
              </a:rPr>
              <a:t>before the decision to allow traffic.</a:t>
            </a:r>
            <a:endParaRPr lang="en-US" sz="280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 name="TextBox 9">
            <a:extLst>
              <a:ext uri="{FF2B5EF4-FFF2-40B4-BE49-F238E27FC236}">
                <a16:creationId xmlns:a16="http://schemas.microsoft.com/office/drawing/2014/main" xmlns="" id="{603E5B7F-BBDC-F170-5D19-30BECC99B407}"/>
              </a:ext>
            </a:extLst>
          </p:cNvPr>
          <p:cNvSpPr txBox="1"/>
          <p:nvPr/>
        </p:nvSpPr>
        <p:spPr>
          <a:xfrm>
            <a:off x="663575" y="2208720"/>
            <a:ext cx="10864850" cy="369332"/>
          </a:xfrm>
          <a:prstGeom prst="rect">
            <a:avLst/>
          </a:prstGeom>
          <a:solidFill>
            <a:schemeClr val="tx1"/>
          </a:solidFill>
        </p:spPr>
        <p:txBody>
          <a:bodyPr wrap="square" rtlCol="0">
            <a:spAutoFit/>
          </a:bodyPr>
          <a:lstStyle/>
          <a:p>
            <a:pPr algn="ctr"/>
            <a:r>
              <a:rPr lang="en-US">
                <a:solidFill>
                  <a:schemeClr val="bg1"/>
                </a:solidFill>
              </a:rPr>
              <a:t>Inbound</a:t>
            </a:r>
          </a:p>
        </p:txBody>
      </p:sp>
      <p:graphicFrame>
        <p:nvGraphicFramePr>
          <p:cNvPr id="2" name="Table 1">
            <a:extLst>
              <a:ext uri="{FF2B5EF4-FFF2-40B4-BE49-F238E27FC236}">
                <a16:creationId xmlns:a16="http://schemas.microsoft.com/office/drawing/2014/main" xmlns="" id="{C4F053AC-BF63-467B-9502-AC75B3C323A1}"/>
              </a:ext>
            </a:extLst>
          </p:cNvPr>
          <p:cNvGraphicFramePr>
            <a:graphicFrameLocks noGrp="1"/>
          </p:cNvGraphicFramePr>
          <p:nvPr>
            <p:extLst>
              <p:ext uri="{D42A27DB-BD31-4B8C-83A1-F6EECF244321}">
                <p14:modId xmlns:p14="http://schemas.microsoft.com/office/powerpoint/2010/main" val="3080247973"/>
              </p:ext>
            </p:extLst>
          </p:nvPr>
        </p:nvGraphicFramePr>
        <p:xfrm>
          <a:off x="655461" y="2564751"/>
          <a:ext cx="10881078" cy="2026920"/>
        </p:xfrm>
        <a:graphic>
          <a:graphicData uri="http://schemas.openxmlformats.org/drawingml/2006/table">
            <a:tbl>
              <a:tblPr firstRow="1" bandRow="1">
                <a:tableStyleId>{5C22544A-7EE6-4342-B048-85BDC9FD1C3A}</a:tableStyleId>
              </a:tblPr>
              <a:tblGrid>
                <a:gridCol w="2353028">
                  <a:extLst>
                    <a:ext uri="{9D8B030D-6E8A-4147-A177-3AD203B41FA5}">
                      <a16:colId xmlns:a16="http://schemas.microsoft.com/office/drawing/2014/main" xmlns="" val="1178131056"/>
                    </a:ext>
                  </a:extLst>
                </a:gridCol>
                <a:gridCol w="1174044">
                  <a:extLst>
                    <a:ext uri="{9D8B030D-6E8A-4147-A177-3AD203B41FA5}">
                      <a16:colId xmlns:a16="http://schemas.microsoft.com/office/drawing/2014/main" xmlns="" val="470111755"/>
                    </a:ext>
                  </a:extLst>
                </a:gridCol>
                <a:gridCol w="1512711">
                  <a:extLst>
                    <a:ext uri="{9D8B030D-6E8A-4147-A177-3AD203B41FA5}">
                      <a16:colId xmlns:a16="http://schemas.microsoft.com/office/drawing/2014/main" xmlns="" val="672005831"/>
                    </a:ext>
                  </a:extLst>
                </a:gridCol>
                <a:gridCol w="5841295">
                  <a:extLst>
                    <a:ext uri="{9D8B030D-6E8A-4147-A177-3AD203B41FA5}">
                      <a16:colId xmlns:a16="http://schemas.microsoft.com/office/drawing/2014/main" xmlns="" val="166126738"/>
                    </a:ext>
                  </a:extLst>
                </a:gridCol>
              </a:tblGrid>
              <a:tr h="370840">
                <a:tc>
                  <a:txBody>
                    <a:bodyP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Source</a:t>
                      </a:r>
                    </a:p>
                  </a:txBody>
                  <a:tcPr>
                    <a:solidFill>
                      <a:schemeClr val="accent2"/>
                    </a:solidFill>
                  </a:tcPr>
                </a:tc>
                <a:tc>
                  <a:txBody>
                    <a:bodyP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Protocol</a:t>
                      </a:r>
                    </a:p>
                  </a:txBody>
                  <a:tcPr>
                    <a:solidFill>
                      <a:schemeClr val="accent2"/>
                    </a:solidFill>
                  </a:tcPr>
                </a:tc>
                <a:tc>
                  <a:txBody>
                    <a:bodyP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Port Range</a:t>
                      </a:r>
                    </a:p>
                  </a:txBody>
                  <a:tcPr>
                    <a:solidFill>
                      <a:schemeClr val="accent2"/>
                    </a:solidFill>
                  </a:tcPr>
                </a:tc>
                <a:tc>
                  <a:txBody>
                    <a:bodyP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Description</a:t>
                      </a:r>
                    </a:p>
                  </a:txBody>
                  <a:tcPr>
                    <a:solidFill>
                      <a:schemeClr val="accent2"/>
                    </a:solidFill>
                  </a:tcPr>
                </a:tc>
                <a:extLst>
                  <a:ext uri="{0D108BD9-81ED-4DB2-BD59-A6C34878D82A}">
                    <a16:rowId xmlns:a16="http://schemas.microsoft.com/office/drawing/2014/main" xmlns="" val="14650053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0.0.0.0/0</a:t>
                      </a:r>
                    </a:p>
                  </a:txBody>
                  <a:tcPr/>
                </a:tc>
                <a:tc>
                  <a:txBody>
                    <a:bodyPr/>
                    <a:lstStyle/>
                    <a:p>
                      <a:pPr algn="ctr"/>
                      <a:r>
                        <a:rPr lang="en-US"/>
                        <a:t>TCP</a:t>
                      </a:r>
                    </a:p>
                  </a:txBody>
                  <a:tcPr/>
                </a:tc>
                <a:tc>
                  <a:txBody>
                    <a:bodyPr/>
                    <a:lstStyle/>
                    <a:p>
                      <a:pPr algn="ctr"/>
                      <a:r>
                        <a:rPr lang="en-US"/>
                        <a:t>80</a:t>
                      </a:r>
                    </a:p>
                  </a:txBody>
                  <a:tcPr/>
                </a:tc>
                <a:tc>
                  <a:txBody>
                    <a:bodyPr/>
                    <a:lstStyle/>
                    <a:p>
                      <a:pPr algn="l"/>
                      <a:r>
                        <a:rPr lang="en-US"/>
                        <a:t>Allow inbound HTTP access from all IPv4 addresses</a:t>
                      </a:r>
                    </a:p>
                  </a:txBody>
                  <a:tcPr/>
                </a:tc>
                <a:extLst>
                  <a:ext uri="{0D108BD9-81ED-4DB2-BD59-A6C34878D82A}">
                    <a16:rowId xmlns:a16="http://schemas.microsoft.com/office/drawing/2014/main" xmlns="" val="14980892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0.0.0.0/0</a:t>
                      </a:r>
                    </a:p>
                  </a:txBody>
                  <a:tcPr/>
                </a:tc>
                <a:tc>
                  <a:txBody>
                    <a:bodyPr/>
                    <a:lstStyle/>
                    <a:p>
                      <a:pPr algn="ctr"/>
                      <a:r>
                        <a:rPr lang="en-US"/>
                        <a:t>TCP</a:t>
                      </a:r>
                    </a:p>
                  </a:txBody>
                  <a:tcPr/>
                </a:tc>
                <a:tc>
                  <a:txBody>
                    <a:bodyPr/>
                    <a:lstStyle/>
                    <a:p>
                      <a:pPr algn="ctr"/>
                      <a:r>
                        <a:rPr lang="en-US"/>
                        <a:t>443</a:t>
                      </a:r>
                    </a:p>
                  </a:txBody>
                  <a:tcPr/>
                </a:tc>
                <a:tc>
                  <a:txBody>
                    <a:bodyPr/>
                    <a:lstStyle/>
                    <a:p>
                      <a:pPr algn="l"/>
                      <a:r>
                        <a:rPr lang="en-US"/>
                        <a:t>Allow inbound HTTPS access from all IPv4 addresses</a:t>
                      </a:r>
                    </a:p>
                  </a:txBody>
                  <a:tcPr/>
                </a:tc>
                <a:extLst>
                  <a:ext uri="{0D108BD9-81ED-4DB2-BD59-A6C34878D82A}">
                    <a16:rowId xmlns:a16="http://schemas.microsoft.com/office/drawing/2014/main" xmlns="" val="232955505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Your network's public IPv4 address range</a:t>
                      </a:r>
                    </a:p>
                  </a:txBody>
                  <a:tcPr/>
                </a:tc>
                <a:tc>
                  <a:txBody>
                    <a:bodyPr/>
                    <a:lstStyle/>
                    <a:p>
                      <a:pPr algn="ctr"/>
                      <a:r>
                        <a:rPr lang="en-US"/>
                        <a:t>TCP</a:t>
                      </a:r>
                    </a:p>
                  </a:txBody>
                  <a:tcPr/>
                </a:tc>
                <a:tc>
                  <a:txBody>
                    <a:bodyPr/>
                    <a:lstStyle/>
                    <a:p>
                      <a:pPr algn="ctr"/>
                      <a:r>
                        <a:rPr lang="en-US"/>
                        <a:t>22</a:t>
                      </a:r>
                    </a:p>
                  </a:txBody>
                  <a:tcPr/>
                </a:tc>
                <a:tc>
                  <a:txBody>
                    <a:bodyPr/>
                    <a:lstStyle/>
                    <a:p>
                      <a:pPr algn="l"/>
                      <a:r>
                        <a:rPr lang="en-US"/>
                        <a:t>Allow inbound SSH access to Linux instances from IPv4 IP addresses in your network (over the internet gateway) </a:t>
                      </a:r>
                    </a:p>
                  </a:txBody>
                  <a:tcPr/>
                </a:tc>
                <a:extLst>
                  <a:ext uri="{0D108BD9-81ED-4DB2-BD59-A6C34878D82A}">
                    <a16:rowId xmlns:a16="http://schemas.microsoft.com/office/drawing/2014/main" xmlns="" val="1219165995"/>
                  </a:ext>
                </a:extLst>
              </a:tr>
            </a:tbl>
          </a:graphicData>
        </a:graphic>
      </p:graphicFrame>
      <p:sp>
        <p:nvSpPr>
          <p:cNvPr id="11" name="TextBox 10">
            <a:extLst>
              <a:ext uri="{FF2B5EF4-FFF2-40B4-BE49-F238E27FC236}">
                <a16:creationId xmlns:a16="http://schemas.microsoft.com/office/drawing/2014/main" xmlns="" id="{EEF955A2-56F6-D5B8-82B6-2981D79CD952}"/>
              </a:ext>
            </a:extLst>
          </p:cNvPr>
          <p:cNvSpPr txBox="1"/>
          <p:nvPr/>
        </p:nvSpPr>
        <p:spPr>
          <a:xfrm>
            <a:off x="655461" y="4612160"/>
            <a:ext cx="10847211" cy="366210"/>
          </a:xfrm>
          <a:prstGeom prst="rect">
            <a:avLst/>
          </a:prstGeom>
          <a:solidFill>
            <a:schemeClr val="tx1"/>
          </a:solidFill>
        </p:spPr>
        <p:txBody>
          <a:bodyPr wrap="square" rtlCol="0">
            <a:spAutoFit/>
          </a:bodyPr>
          <a:lstStyle/>
          <a:p>
            <a:pPr algn="ctr"/>
            <a:r>
              <a:rPr lang="en-US">
                <a:solidFill>
                  <a:schemeClr val="bg1"/>
                </a:solidFill>
              </a:rPr>
              <a:t>Outbound</a:t>
            </a:r>
          </a:p>
        </p:txBody>
      </p:sp>
      <p:graphicFrame>
        <p:nvGraphicFramePr>
          <p:cNvPr id="8" name="Table 7">
            <a:extLst>
              <a:ext uri="{FF2B5EF4-FFF2-40B4-BE49-F238E27FC236}">
                <a16:creationId xmlns:a16="http://schemas.microsoft.com/office/drawing/2014/main" xmlns="" id="{61C3261E-4CC3-47D7-A584-F67E737F68A3}"/>
              </a:ext>
            </a:extLst>
          </p:cNvPr>
          <p:cNvGraphicFramePr>
            <a:graphicFrameLocks noGrp="1"/>
          </p:cNvGraphicFramePr>
          <p:nvPr>
            <p:extLst>
              <p:ext uri="{D42A27DB-BD31-4B8C-83A1-F6EECF244321}">
                <p14:modId xmlns:p14="http://schemas.microsoft.com/office/powerpoint/2010/main" val="1349852517"/>
              </p:ext>
            </p:extLst>
          </p:nvPr>
        </p:nvGraphicFramePr>
        <p:xfrm>
          <a:off x="671689" y="4978370"/>
          <a:ext cx="10864850" cy="1285240"/>
        </p:xfrm>
        <a:graphic>
          <a:graphicData uri="http://schemas.openxmlformats.org/drawingml/2006/table">
            <a:tbl>
              <a:tblPr firstRow="1">
                <a:tableStyleId>{5C22544A-7EE6-4342-B048-85BDC9FD1C3A}</a:tableStyleId>
              </a:tblPr>
              <a:tblGrid>
                <a:gridCol w="3131961">
                  <a:extLst>
                    <a:ext uri="{9D8B030D-6E8A-4147-A177-3AD203B41FA5}">
                      <a16:colId xmlns:a16="http://schemas.microsoft.com/office/drawing/2014/main" xmlns="" val="1178131056"/>
                    </a:ext>
                  </a:extLst>
                </a:gridCol>
                <a:gridCol w="1162755">
                  <a:extLst>
                    <a:ext uri="{9D8B030D-6E8A-4147-A177-3AD203B41FA5}">
                      <a16:colId xmlns:a16="http://schemas.microsoft.com/office/drawing/2014/main" xmlns="" val="470111755"/>
                    </a:ext>
                  </a:extLst>
                </a:gridCol>
                <a:gridCol w="1456267">
                  <a:extLst>
                    <a:ext uri="{9D8B030D-6E8A-4147-A177-3AD203B41FA5}">
                      <a16:colId xmlns:a16="http://schemas.microsoft.com/office/drawing/2014/main" xmlns="" val="672005831"/>
                    </a:ext>
                  </a:extLst>
                </a:gridCol>
                <a:gridCol w="5113867">
                  <a:extLst>
                    <a:ext uri="{9D8B030D-6E8A-4147-A177-3AD203B41FA5}">
                      <a16:colId xmlns:a16="http://schemas.microsoft.com/office/drawing/2014/main" xmlns="" val="166126738"/>
                    </a:ext>
                  </a:extLst>
                </a:gridCol>
              </a:tblGrid>
              <a:tr h="370840">
                <a:tc>
                  <a:txBody>
                    <a:bodyPr/>
                    <a:lstStyle/>
                    <a:p>
                      <a:pPr algn="ctr"/>
                      <a:r>
                        <a:rPr lang="en-US" b="0">
                          <a:solidFill>
                            <a:schemeClr val="tx1"/>
                          </a:solidFill>
                          <a:latin typeface="Amazon Ember" panose="020B0603020204020204" pitchFamily="34" charset="0"/>
                          <a:ea typeface="Amazon Ember" panose="020B0603020204020204" pitchFamily="34" charset="0"/>
                          <a:cs typeface="Amazon Ember" panose="020B0603020204020204" pitchFamily="34" charset="0"/>
                        </a:rPr>
                        <a:t>Destination</a:t>
                      </a:r>
                    </a:p>
                  </a:txBody>
                  <a:tcPr>
                    <a:solidFill>
                      <a:schemeClr val="accent2"/>
                    </a:solidFill>
                  </a:tcPr>
                </a:tc>
                <a:tc>
                  <a:txBody>
                    <a:bodyPr/>
                    <a:lstStyle/>
                    <a:p>
                      <a:pPr algn="ctr"/>
                      <a:r>
                        <a:rPr lang="en-US" b="0">
                          <a:solidFill>
                            <a:schemeClr val="tx1"/>
                          </a:solidFill>
                          <a:latin typeface="Amazon Ember" panose="020B0603020204020204" pitchFamily="34" charset="0"/>
                          <a:ea typeface="Amazon Ember" panose="020B0603020204020204" pitchFamily="34" charset="0"/>
                          <a:cs typeface="Amazon Ember" panose="020B0603020204020204" pitchFamily="34" charset="0"/>
                        </a:rPr>
                        <a:t>Protocol</a:t>
                      </a:r>
                    </a:p>
                  </a:txBody>
                  <a:tcPr>
                    <a:solidFill>
                      <a:schemeClr val="accent2"/>
                    </a:solidFill>
                  </a:tcPr>
                </a:tc>
                <a:tc>
                  <a:txBody>
                    <a:bodyPr/>
                    <a:lstStyle/>
                    <a:p>
                      <a:pPr algn="ctr"/>
                      <a:r>
                        <a:rPr lang="en-US" b="0">
                          <a:solidFill>
                            <a:schemeClr val="tx1"/>
                          </a:solidFill>
                          <a:latin typeface="Amazon Ember" panose="020B0603020204020204" pitchFamily="34" charset="0"/>
                          <a:ea typeface="Amazon Ember" panose="020B0603020204020204" pitchFamily="34" charset="0"/>
                          <a:cs typeface="Amazon Ember" panose="020B0603020204020204" pitchFamily="34" charset="0"/>
                        </a:rPr>
                        <a:t>Port Range</a:t>
                      </a:r>
                    </a:p>
                  </a:txBody>
                  <a:tcPr>
                    <a:solidFill>
                      <a:schemeClr val="accent2"/>
                    </a:solidFill>
                  </a:tcPr>
                </a:tc>
                <a:tc>
                  <a:txBody>
                    <a:bodyPr/>
                    <a:lstStyle/>
                    <a:p>
                      <a:pPr algn="ctr"/>
                      <a:r>
                        <a:rPr lang="en-US" b="0">
                          <a:solidFill>
                            <a:schemeClr val="tx1"/>
                          </a:solidFill>
                          <a:latin typeface="Amazon Ember" panose="020B0603020204020204" pitchFamily="34" charset="0"/>
                          <a:ea typeface="Amazon Ember" panose="020B0603020204020204" pitchFamily="34" charset="0"/>
                          <a:cs typeface="Amazon Ember" panose="020B0603020204020204" pitchFamily="34" charset="0"/>
                        </a:rPr>
                        <a:t>Description</a:t>
                      </a:r>
                    </a:p>
                  </a:txBody>
                  <a:tcPr>
                    <a:solidFill>
                      <a:schemeClr val="accent2"/>
                    </a:solidFill>
                  </a:tcPr>
                </a:tc>
                <a:extLst>
                  <a:ext uri="{0D108BD9-81ED-4DB2-BD59-A6C34878D82A}">
                    <a16:rowId xmlns:a16="http://schemas.microsoft.com/office/drawing/2014/main" xmlns="" val="14650053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The ID of the security group for your Microsoft SQL Server database servers</a:t>
                      </a:r>
                    </a:p>
                  </a:txBody>
                  <a:tcPr/>
                </a:tc>
                <a:tc>
                  <a:txBody>
                    <a:bodyPr/>
                    <a:lstStyle/>
                    <a:p>
                      <a:pPr algn="ctr"/>
                      <a:r>
                        <a:rPr lang="en-US"/>
                        <a:t>TCP</a:t>
                      </a:r>
                    </a:p>
                  </a:txBody>
                  <a:tcPr/>
                </a:tc>
                <a:tc>
                  <a:txBody>
                    <a:bodyPr/>
                    <a:lstStyle/>
                    <a:p>
                      <a:pPr algn="ctr"/>
                      <a:r>
                        <a:rPr lang="en-US"/>
                        <a:t>1433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Allow outbound Microsoft SQL Server access to instances in the specified security group </a:t>
                      </a:r>
                    </a:p>
                  </a:txBody>
                  <a:tcPr/>
                </a:tc>
                <a:extLst>
                  <a:ext uri="{0D108BD9-81ED-4DB2-BD59-A6C34878D82A}">
                    <a16:rowId xmlns:a16="http://schemas.microsoft.com/office/drawing/2014/main" xmlns="" val="149808920"/>
                  </a:ext>
                </a:extLst>
              </a:tr>
            </a:tbl>
          </a:graphicData>
        </a:graphic>
      </p:graphicFrame>
    </p:spTree>
    <p:custDataLst>
      <p:tags r:id="rId1"/>
    </p:custDataLst>
    <p:extLst>
      <p:ext uri="{BB962C8B-B14F-4D97-AF65-F5344CB8AC3E}">
        <p14:creationId xmlns:p14="http://schemas.microsoft.com/office/powerpoint/2010/main" val="1069200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0"/>
          </p:nvPr>
        </p:nvSpPr>
        <p:spPr/>
        <p:txBody>
          <a:bodyPr/>
          <a:lstStyle/>
          <a:p>
            <a:fld id="{930176A1-BCF0-4712-97A6-6B495F55390B}" type="slidenum">
              <a:rPr lang="en-US" smtClean="0"/>
              <a:pPr/>
              <a:t>8</a:t>
            </a:fld>
            <a:endParaRPr lang="en-US"/>
          </a:p>
        </p:txBody>
      </p:sp>
      <p:sp>
        <p:nvSpPr>
          <p:cNvPr id="3" name="Title 2"/>
          <p:cNvSpPr>
            <a:spLocks noGrp="1"/>
          </p:cNvSpPr>
          <p:nvPr>
            <p:ph type="title"/>
          </p:nvPr>
        </p:nvSpPr>
        <p:spPr/>
        <p:txBody>
          <a:bodyPr/>
          <a:lstStyle/>
          <a:p>
            <a:r>
              <a:rPr lang="en-US" dirty="0"/>
              <a:t>Network Access Control </a:t>
            </a:r>
            <a:r>
              <a:rPr lang="en-US" dirty="0" smtClean="0"/>
              <a:t>Lists</a:t>
            </a:r>
            <a:endParaRPr lang="en-US" dirty="0"/>
          </a:p>
        </p:txBody>
      </p:sp>
      <p:sp>
        <p:nvSpPr>
          <p:cNvPr id="4" name="Content Placeholder 3"/>
          <p:cNvSpPr>
            <a:spLocks noGrp="1"/>
          </p:cNvSpPr>
          <p:nvPr>
            <p:ph sz="quarter" idx="21"/>
          </p:nvPr>
        </p:nvSpPr>
        <p:spPr/>
        <p:txBody>
          <a:bodyPr>
            <a:normAutofit fontScale="92500"/>
          </a:bodyPr>
          <a:lstStyle/>
          <a:p>
            <a:pPr algn="just"/>
            <a:r>
              <a:rPr lang="en-US" dirty="0"/>
              <a:t>A </a:t>
            </a:r>
            <a:r>
              <a:rPr lang="en-US" dirty="0" smtClean="0"/>
              <a:t>network ACL is </a:t>
            </a:r>
            <a:r>
              <a:rPr lang="en-US" dirty="0"/>
              <a:t>an </a:t>
            </a:r>
            <a:r>
              <a:rPr lang="en-US" dirty="0">
                <a:solidFill>
                  <a:srgbClr val="333399"/>
                </a:solidFill>
              </a:rPr>
              <a:t>optional layer </a:t>
            </a:r>
            <a:r>
              <a:rPr lang="en-US" dirty="0"/>
              <a:t>of security for your Amazon VPC. </a:t>
            </a:r>
            <a:endParaRPr lang="en-US" dirty="0" smtClean="0"/>
          </a:p>
          <a:p>
            <a:pPr algn="just"/>
            <a:r>
              <a:rPr lang="en-US" dirty="0"/>
              <a:t>A</a:t>
            </a:r>
            <a:r>
              <a:rPr lang="en-US" dirty="0" smtClean="0"/>
              <a:t>cts </a:t>
            </a:r>
            <a:r>
              <a:rPr lang="en-US" dirty="0"/>
              <a:t>as a </a:t>
            </a:r>
            <a:r>
              <a:rPr lang="en-US" dirty="0">
                <a:solidFill>
                  <a:srgbClr val="333399"/>
                </a:solidFill>
              </a:rPr>
              <a:t>firewall</a:t>
            </a:r>
            <a:r>
              <a:rPr lang="en-US" dirty="0"/>
              <a:t> for controlling traffic in and out of one or more </a:t>
            </a:r>
            <a:r>
              <a:rPr lang="en-US" dirty="0">
                <a:solidFill>
                  <a:srgbClr val="333399"/>
                </a:solidFill>
              </a:rPr>
              <a:t>subnets</a:t>
            </a:r>
            <a:r>
              <a:rPr lang="en-US" dirty="0"/>
              <a:t>. </a:t>
            </a:r>
            <a:endParaRPr lang="en-US" dirty="0" smtClean="0"/>
          </a:p>
          <a:p>
            <a:pPr algn="just"/>
            <a:r>
              <a:rPr lang="en-US" dirty="0" smtClean="0"/>
              <a:t>To </a:t>
            </a:r>
            <a:r>
              <a:rPr lang="en-US" dirty="0"/>
              <a:t>add another layer of security to your VPC, you can set up network ACLs with </a:t>
            </a:r>
            <a:r>
              <a:rPr lang="en-US" dirty="0">
                <a:solidFill>
                  <a:srgbClr val="333399"/>
                </a:solidFill>
              </a:rPr>
              <a:t>rules that are similar </a:t>
            </a:r>
            <a:r>
              <a:rPr lang="en-US" dirty="0"/>
              <a:t>to your security groups</a:t>
            </a:r>
            <a:r>
              <a:rPr lang="en-US" dirty="0" smtClean="0"/>
              <a:t>.</a:t>
            </a:r>
            <a:endParaRPr lang="en-US" dirty="0"/>
          </a:p>
          <a:p>
            <a:pPr algn="just"/>
            <a:r>
              <a:rPr lang="en-US" dirty="0"/>
              <a:t>Each subnet in your VPC must be </a:t>
            </a:r>
            <a:r>
              <a:rPr lang="en-US" dirty="0">
                <a:solidFill>
                  <a:srgbClr val="333399"/>
                </a:solidFill>
              </a:rPr>
              <a:t>associated</a:t>
            </a:r>
            <a:r>
              <a:rPr lang="en-US" dirty="0"/>
              <a:t> with a network ACL</a:t>
            </a:r>
            <a:r>
              <a:rPr lang="en-US" dirty="0" smtClean="0"/>
              <a:t>.</a:t>
            </a:r>
          </a:p>
          <a:p>
            <a:pPr algn="just"/>
            <a:r>
              <a:rPr lang="en-US" dirty="0" smtClean="0"/>
              <a:t> </a:t>
            </a:r>
            <a:r>
              <a:rPr lang="en-US" dirty="0"/>
              <a:t>If you don't explicitly associate a subnet with a network ACL, the subnet is </a:t>
            </a:r>
            <a:r>
              <a:rPr lang="en-US" dirty="0">
                <a:solidFill>
                  <a:srgbClr val="333399"/>
                </a:solidFill>
              </a:rPr>
              <a:t>automatically associated</a:t>
            </a:r>
            <a:r>
              <a:rPr lang="en-US" dirty="0"/>
              <a:t> with the default network ACL. </a:t>
            </a:r>
            <a:endParaRPr lang="en-US" dirty="0" smtClean="0"/>
          </a:p>
          <a:p>
            <a:pPr algn="just"/>
            <a:r>
              <a:rPr lang="en-US" dirty="0" smtClean="0"/>
              <a:t>You </a:t>
            </a:r>
            <a:r>
              <a:rPr lang="en-US" dirty="0"/>
              <a:t>can associate a network ACL with </a:t>
            </a:r>
            <a:r>
              <a:rPr lang="en-US" dirty="0">
                <a:solidFill>
                  <a:srgbClr val="333399"/>
                </a:solidFill>
              </a:rPr>
              <a:t>multiple subnets</a:t>
            </a:r>
            <a:r>
              <a:rPr lang="en-US" dirty="0"/>
              <a:t>; however, a subnet can be associated with only one network ACL at a time. </a:t>
            </a:r>
            <a:endParaRPr lang="en-US" dirty="0" smtClean="0"/>
          </a:p>
          <a:p>
            <a:pPr algn="just"/>
            <a:r>
              <a:rPr lang="en-US" dirty="0" smtClean="0"/>
              <a:t>When </a:t>
            </a:r>
            <a:r>
              <a:rPr lang="en-US" dirty="0"/>
              <a:t>you associate a network ACL with a subnet, the previous association is </a:t>
            </a:r>
            <a:r>
              <a:rPr lang="en-US" dirty="0">
                <a:solidFill>
                  <a:srgbClr val="333399"/>
                </a:solidFill>
              </a:rPr>
              <a:t>removed</a:t>
            </a:r>
            <a:r>
              <a:rPr lang="en-US" dirty="0"/>
              <a:t>. </a:t>
            </a:r>
          </a:p>
        </p:txBody>
      </p:sp>
    </p:spTree>
    <p:extLst>
      <p:ext uri="{BB962C8B-B14F-4D97-AF65-F5344CB8AC3E}">
        <p14:creationId xmlns:p14="http://schemas.microsoft.com/office/powerpoint/2010/main" val="14851355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C0DCEFE-B651-4AE1-9C58-EF474A61E22F}"/>
              </a:ext>
              <a:ext uri="{C183D7F6-B498-43B3-948B-1728B52AA6E4}">
                <adec:decorative xmlns:adec="http://schemas.microsoft.com/office/drawing/2017/decorative" xmlns="" val="0"/>
              </a:ext>
            </a:extLst>
          </p:cNvPr>
          <p:cNvSpPr>
            <a:spLocks noGrp="1"/>
          </p:cNvSpPr>
          <p:nvPr>
            <p:ph type="sldNum" sz="quarter" idx="20"/>
          </p:nvPr>
        </p:nvSpPr>
        <p:spPr/>
        <p:txBody>
          <a:bodyPr/>
          <a:lstStyle/>
          <a:p>
            <a:fld id="{B6A95138-A96E-2F42-A959-2EFD44FE4AB7}" type="slidenum">
              <a:rPr lang="en-US" smtClean="0">
                <a:latin typeface="+mn-lt"/>
              </a:rPr>
              <a:t>9</a:t>
            </a:fld>
            <a:endParaRPr lang="en-US">
              <a:latin typeface="+mn-lt"/>
            </a:endParaRPr>
          </a:p>
        </p:txBody>
      </p:sp>
      <p:sp>
        <p:nvSpPr>
          <p:cNvPr id="2" name="Title 1">
            <a:extLst>
              <a:ext uri="{FF2B5EF4-FFF2-40B4-BE49-F238E27FC236}">
                <a16:creationId xmlns:a16="http://schemas.microsoft.com/office/drawing/2014/main" xmlns="" id="{F40D81AD-4568-4A25-8F71-7BCA5035F738}"/>
              </a:ext>
            </a:extLst>
          </p:cNvPr>
          <p:cNvSpPr>
            <a:spLocks noGrp="1"/>
          </p:cNvSpPr>
          <p:nvPr>
            <p:ph type="title"/>
          </p:nvPr>
        </p:nvSpPr>
        <p:spPr/>
        <p:txBody>
          <a:bodyPr>
            <a:normAutofit/>
          </a:bodyPr>
          <a:lstStyle/>
          <a:p>
            <a:r>
              <a:rPr lang="en-US" dirty="0"/>
              <a:t>Network </a:t>
            </a:r>
            <a:r>
              <a:rPr lang="en-US" dirty="0" smtClean="0"/>
              <a:t>Access </a:t>
            </a:r>
            <a:r>
              <a:rPr lang="en-US" dirty="0"/>
              <a:t>C</a:t>
            </a:r>
            <a:r>
              <a:rPr lang="en-US" dirty="0" smtClean="0"/>
              <a:t>ontrol </a:t>
            </a:r>
            <a:r>
              <a:rPr lang="en-US" dirty="0"/>
              <a:t>L</a:t>
            </a:r>
            <a:r>
              <a:rPr lang="en-US" dirty="0" smtClean="0"/>
              <a:t>ists (Network </a:t>
            </a:r>
            <a:r>
              <a:rPr lang="en-US" dirty="0"/>
              <a:t>ACLs 1 of 2)</a:t>
            </a:r>
          </a:p>
        </p:txBody>
      </p:sp>
      <p:sp>
        <p:nvSpPr>
          <p:cNvPr id="36" name="TextBox 35">
            <a:extLst>
              <a:ext uri="{FF2B5EF4-FFF2-40B4-BE49-F238E27FC236}">
                <a16:creationId xmlns:a16="http://schemas.microsoft.com/office/drawing/2014/main" xmlns="" id="{FE2AF3A6-2DF5-418F-AAD0-BE622E52F6D9}"/>
              </a:ext>
            </a:extLst>
          </p:cNvPr>
          <p:cNvSpPr txBox="1"/>
          <p:nvPr/>
        </p:nvSpPr>
        <p:spPr>
          <a:xfrm>
            <a:off x="7634219" y="3959464"/>
            <a:ext cx="3565400" cy="954107"/>
          </a:xfrm>
          <a:prstGeom prst="rect">
            <a:avLst/>
          </a:prstGeom>
          <a:noFill/>
        </p:spPr>
        <p:txBody>
          <a:bodyPr wrap="none" rtlCol="0">
            <a:spAutoFit/>
          </a:bodyPr>
          <a:lstStyle/>
          <a:p>
            <a:r>
              <a:rPr lang="en-US" sz="2800">
                <a:ea typeface="Amazon Ember Light" panose="020B0403020204020204" pitchFamily="34" charset="0"/>
                <a:cs typeface="Amazon Ember Light" panose="020B0403020204020204" pitchFamily="34" charset="0"/>
              </a:rPr>
              <a:t>Network ACLs act at </a:t>
            </a:r>
            <a:br>
              <a:rPr lang="en-US" sz="2800">
                <a:ea typeface="Amazon Ember Light" panose="020B0403020204020204" pitchFamily="34" charset="0"/>
                <a:cs typeface="Amazon Ember Light" panose="020B0403020204020204" pitchFamily="34" charset="0"/>
              </a:rPr>
            </a:br>
            <a:r>
              <a:rPr lang="en-US" sz="2800">
                <a:ea typeface="Amazon Ember Light" panose="020B0403020204020204" pitchFamily="34" charset="0"/>
                <a:cs typeface="Amazon Ember Light" panose="020B0403020204020204" pitchFamily="34" charset="0"/>
              </a:rPr>
              <a:t>the </a:t>
            </a:r>
            <a:r>
              <a:rPr lang="en-US" sz="2800" b="1">
                <a:solidFill>
                  <a:schemeClr val="accent6"/>
                </a:solidFill>
                <a:ea typeface="Amazon Ember Light" panose="020B0403020204020204" pitchFamily="34" charset="0"/>
                <a:cs typeface="Amazon Ember Light" panose="020B0403020204020204" pitchFamily="34" charset="0"/>
              </a:rPr>
              <a:t>subnet level</a:t>
            </a:r>
            <a:r>
              <a:rPr lang="en-US" sz="2800">
                <a:ea typeface="Amazon Ember Light" panose="020B0403020204020204" pitchFamily="34" charset="0"/>
                <a:cs typeface="Amazon Ember Light" panose="020B0403020204020204" pitchFamily="34" charset="0"/>
              </a:rPr>
              <a:t>.</a:t>
            </a:r>
          </a:p>
        </p:txBody>
      </p:sp>
      <p:grpSp>
        <p:nvGrpSpPr>
          <p:cNvPr id="24" name="Group 23" descr="Architecture diagram of a VPC with two subnets. Each subnet has an instance and a network access control list attached to it.">
            <a:extLst>
              <a:ext uri="{FF2B5EF4-FFF2-40B4-BE49-F238E27FC236}">
                <a16:creationId xmlns:a16="http://schemas.microsoft.com/office/drawing/2014/main" xmlns="" id="{0324D9CB-98E2-46B2-9256-0AA919B8BBB0}"/>
              </a:ext>
            </a:extLst>
          </p:cNvPr>
          <p:cNvGrpSpPr/>
          <p:nvPr/>
        </p:nvGrpSpPr>
        <p:grpSpPr>
          <a:xfrm>
            <a:off x="152401" y="1213972"/>
            <a:ext cx="5403273" cy="5191619"/>
            <a:chOff x="152401" y="1273546"/>
            <a:chExt cx="5403273" cy="5191619"/>
          </a:xfrm>
        </p:grpSpPr>
        <p:pic>
          <p:nvPicPr>
            <p:cNvPr id="29" name="Graphic 28">
              <a:extLst>
                <a:ext uri="{FF2B5EF4-FFF2-40B4-BE49-F238E27FC236}">
                  <a16:creationId xmlns:a16="http://schemas.microsoft.com/office/drawing/2014/main" xmlns="" id="{3C24E49C-9F7B-4132-A3A7-625D81AD25B8}"/>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142346" y="3433722"/>
              <a:ext cx="469900" cy="469900"/>
            </a:xfrm>
            <a:prstGeom prst="rect">
              <a:avLst/>
            </a:prstGeom>
          </p:spPr>
        </p:pic>
        <p:pic>
          <p:nvPicPr>
            <p:cNvPr id="30" name="Graphic 29">
              <a:extLst>
                <a:ext uri="{FF2B5EF4-FFF2-40B4-BE49-F238E27FC236}">
                  <a16:creationId xmlns:a16="http://schemas.microsoft.com/office/drawing/2014/main" xmlns="" id="{8EBCD2C9-2C62-4347-AF79-319D85C565F3}"/>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142346" y="4961579"/>
              <a:ext cx="469900" cy="469900"/>
            </a:xfrm>
            <a:prstGeom prst="rect">
              <a:avLst/>
            </a:prstGeom>
          </p:spPr>
        </p:pic>
        <p:grpSp>
          <p:nvGrpSpPr>
            <p:cNvPr id="23" name="Group 22">
              <a:extLst>
                <a:ext uri="{FF2B5EF4-FFF2-40B4-BE49-F238E27FC236}">
                  <a16:creationId xmlns:a16="http://schemas.microsoft.com/office/drawing/2014/main" xmlns="" id="{2152CA8B-16AD-476E-9E66-086D3B718445}"/>
                </a:ext>
              </a:extLst>
            </p:cNvPr>
            <p:cNvGrpSpPr/>
            <p:nvPr/>
          </p:nvGrpSpPr>
          <p:grpSpPr>
            <a:xfrm>
              <a:off x="152401" y="1273546"/>
              <a:ext cx="5403273" cy="5191619"/>
              <a:chOff x="152401" y="1273546"/>
              <a:chExt cx="5403273" cy="5191619"/>
            </a:xfrm>
          </p:grpSpPr>
          <p:sp>
            <p:nvSpPr>
              <p:cNvPr id="14" name="Rectangle 13">
                <a:extLst>
                  <a:ext uri="{FF2B5EF4-FFF2-40B4-BE49-F238E27FC236}">
                    <a16:creationId xmlns:a16="http://schemas.microsoft.com/office/drawing/2014/main" xmlns="" id="{2EA8F8A1-4DAE-4571-8EAF-BEF34101F63B}"/>
                  </a:ext>
                </a:extLst>
              </p:cNvPr>
              <p:cNvSpPr/>
              <p:nvPr/>
            </p:nvSpPr>
            <p:spPr>
              <a:xfrm>
                <a:off x="152402" y="1273546"/>
                <a:ext cx="5403272" cy="5191619"/>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ea typeface="+mn-ea"/>
                    <a:cs typeface="+mn-cs"/>
                  </a:rPr>
                  <a:t> </a:t>
                </a:r>
                <a:r>
                  <a:rPr kumimoji="0" lang="en-US" sz="1600" b="0" i="0" u="none" strike="noStrike" kern="0" cap="none" spc="0" normalizeH="0" baseline="0" noProof="0">
                    <a:ln>
                      <a:noFill/>
                    </a:ln>
                    <a:solidFill>
                      <a:sysClr val="windowText" lastClr="000000"/>
                    </a:solidFill>
                    <a:effectLst/>
                    <a:uLnTx/>
                    <a:uFillTx/>
                    <a:ea typeface="+mn-ea"/>
                    <a:cs typeface="+mn-cs"/>
                  </a:rPr>
                  <a:t>AWS Cloud</a:t>
                </a:r>
              </a:p>
            </p:txBody>
          </p:sp>
          <p:pic>
            <p:nvPicPr>
              <p:cNvPr id="15" name="Graphic 14">
                <a:extLst>
                  <a:ext uri="{FF2B5EF4-FFF2-40B4-BE49-F238E27FC236}">
                    <a16:creationId xmlns:a16="http://schemas.microsoft.com/office/drawing/2014/main" xmlns="" id="{8AB97086-67A2-4F4C-9C9A-7E640005AE58}"/>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152401" y="1273546"/>
                <a:ext cx="457200" cy="457200"/>
              </a:xfrm>
              <a:prstGeom prst="rect">
                <a:avLst/>
              </a:prstGeom>
            </p:spPr>
          </p:pic>
          <p:grpSp>
            <p:nvGrpSpPr>
              <p:cNvPr id="22" name="Group 21">
                <a:extLst>
                  <a:ext uri="{FF2B5EF4-FFF2-40B4-BE49-F238E27FC236}">
                    <a16:creationId xmlns:a16="http://schemas.microsoft.com/office/drawing/2014/main" xmlns="" id="{51007B7B-1F54-40B2-9399-D8EBDDCD12AE}"/>
                  </a:ext>
                </a:extLst>
              </p:cNvPr>
              <p:cNvGrpSpPr/>
              <p:nvPr/>
            </p:nvGrpSpPr>
            <p:grpSpPr>
              <a:xfrm>
                <a:off x="280551" y="1888174"/>
                <a:ext cx="4984176" cy="4460804"/>
                <a:chOff x="280551" y="1888174"/>
                <a:chExt cx="4984176" cy="4460804"/>
              </a:xfrm>
            </p:grpSpPr>
            <p:sp>
              <p:nvSpPr>
                <p:cNvPr id="17" name="Rectangle 16">
                  <a:extLst>
                    <a:ext uri="{FF2B5EF4-FFF2-40B4-BE49-F238E27FC236}">
                      <a16:creationId xmlns:a16="http://schemas.microsoft.com/office/drawing/2014/main" xmlns="" id="{C467A1DB-535E-4115-A56C-11774B31E512}"/>
                    </a:ext>
                  </a:extLst>
                </p:cNvPr>
                <p:cNvSpPr/>
                <p:nvPr/>
              </p:nvSpPr>
              <p:spPr>
                <a:xfrm>
                  <a:off x="280551" y="1888174"/>
                  <a:ext cx="4984176" cy="4328548"/>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ea typeface="+mn-ea"/>
                      <a:cs typeface="+mn-cs"/>
                    </a:rPr>
                    <a:t> Region</a:t>
                  </a:r>
                </a:p>
              </p:txBody>
            </p:sp>
            <p:pic>
              <p:nvPicPr>
                <p:cNvPr id="18" name="Graphic 17">
                  <a:extLst>
                    <a:ext uri="{FF2B5EF4-FFF2-40B4-BE49-F238E27FC236}">
                      <a16:creationId xmlns:a16="http://schemas.microsoft.com/office/drawing/2014/main" xmlns="" id="{D6CDE028-2A3D-48DA-90E4-4F6522DC59CE}"/>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280551" y="1888174"/>
                  <a:ext cx="457200" cy="457200"/>
                </a:xfrm>
                <a:prstGeom prst="rect">
                  <a:avLst/>
                </a:prstGeom>
              </p:spPr>
            </p:pic>
            <p:grpSp>
              <p:nvGrpSpPr>
                <p:cNvPr id="19" name="Group 18">
                  <a:extLst>
                    <a:ext uri="{FF2B5EF4-FFF2-40B4-BE49-F238E27FC236}">
                      <a16:creationId xmlns:a16="http://schemas.microsoft.com/office/drawing/2014/main" xmlns="" id="{42893151-CCB0-475B-B62F-0D8422C9A3DF}"/>
                    </a:ext>
                  </a:extLst>
                </p:cNvPr>
                <p:cNvGrpSpPr/>
                <p:nvPr/>
              </p:nvGrpSpPr>
              <p:grpSpPr>
                <a:xfrm>
                  <a:off x="581948" y="2244988"/>
                  <a:ext cx="4364125" cy="4103990"/>
                  <a:chOff x="581948" y="2244988"/>
                  <a:chExt cx="4364125" cy="4103990"/>
                </a:xfrm>
              </p:grpSpPr>
              <p:sp>
                <p:nvSpPr>
                  <p:cNvPr id="20" name="Rectangle 19">
                    <a:extLst>
                      <a:ext uri="{FF2B5EF4-FFF2-40B4-BE49-F238E27FC236}">
                        <a16:creationId xmlns:a16="http://schemas.microsoft.com/office/drawing/2014/main" xmlns="" id="{24542510-B525-46D4-9781-D4C38076DEDF}"/>
                      </a:ext>
                    </a:extLst>
                  </p:cNvPr>
                  <p:cNvSpPr/>
                  <p:nvPr/>
                </p:nvSpPr>
                <p:spPr>
                  <a:xfrm>
                    <a:off x="581948" y="2624640"/>
                    <a:ext cx="4364125" cy="3443417"/>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r>
                      <a:rPr kumimoji="0" lang="en-US" sz="1600" b="0" i="0" u="none" strike="noStrike" kern="0" cap="none" spc="0" normalizeH="0" baseline="0" noProof="0">
                        <a:ln w="0"/>
                        <a:solidFill>
                          <a:srgbClr val="1D8900"/>
                        </a:solidFill>
                        <a:effectLst/>
                        <a:uLnTx/>
                        <a:uFillTx/>
                      </a:rPr>
                      <a:t> VPC: </a:t>
                    </a:r>
                    <a:r>
                      <a:rPr lang="en-US" sz="1600">
                        <a:solidFill>
                          <a:srgbClr val="1D8900"/>
                        </a:solidFill>
                      </a:rPr>
                      <a:t>10.0.0.0/16</a:t>
                    </a:r>
                  </a:p>
                </p:txBody>
              </p:sp>
              <p:pic>
                <p:nvPicPr>
                  <p:cNvPr id="21" name="Graphic 20">
                    <a:extLst>
                      <a:ext uri="{FF2B5EF4-FFF2-40B4-BE49-F238E27FC236}">
                        <a16:creationId xmlns:a16="http://schemas.microsoft.com/office/drawing/2014/main" xmlns="" id="{105A0857-A3E9-4AC8-AF19-E0A64F428388}"/>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581948" y="2624640"/>
                    <a:ext cx="457200" cy="457200"/>
                  </a:xfrm>
                  <a:prstGeom prst="rect">
                    <a:avLst/>
                  </a:prstGeom>
                </p:spPr>
              </p:pic>
              <p:grpSp>
                <p:nvGrpSpPr>
                  <p:cNvPr id="16" name="Group 15">
                    <a:extLst>
                      <a:ext uri="{FF2B5EF4-FFF2-40B4-BE49-F238E27FC236}">
                        <a16:creationId xmlns:a16="http://schemas.microsoft.com/office/drawing/2014/main" xmlns="" id="{FF90F47B-730B-4FE4-8B95-CAE7FBA4FDF5}"/>
                      </a:ext>
                    </a:extLst>
                  </p:cNvPr>
                  <p:cNvGrpSpPr/>
                  <p:nvPr/>
                </p:nvGrpSpPr>
                <p:grpSpPr>
                  <a:xfrm>
                    <a:off x="1063615" y="2244988"/>
                    <a:ext cx="3591473" cy="4103990"/>
                    <a:chOff x="1063615" y="2244988"/>
                    <a:chExt cx="3591473" cy="4103990"/>
                  </a:xfrm>
                </p:grpSpPr>
                <p:sp>
                  <p:nvSpPr>
                    <p:cNvPr id="6" name="Rectangle 5">
                      <a:extLst>
                        <a:ext uri="{FF2B5EF4-FFF2-40B4-BE49-F238E27FC236}">
                          <a16:creationId xmlns:a16="http://schemas.microsoft.com/office/drawing/2014/main" xmlns="" id="{C511B0C7-2DED-4651-B582-7BE3917276E5}"/>
                        </a:ext>
                      </a:extLst>
                    </p:cNvPr>
                    <p:cNvSpPr/>
                    <p:nvPr/>
                  </p:nvSpPr>
                  <p:spPr>
                    <a:xfrm>
                      <a:off x="1063615" y="2244988"/>
                      <a:ext cx="3591473" cy="410399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ea typeface="+mn-ea"/>
                          <a:cs typeface="+mn-cs"/>
                        </a:rPr>
                        <a:t>Availability Zone</a:t>
                      </a:r>
                    </a:p>
                  </p:txBody>
                </p:sp>
                <p:grpSp>
                  <p:nvGrpSpPr>
                    <p:cNvPr id="13" name="Group 12">
                      <a:extLst>
                        <a:ext uri="{FF2B5EF4-FFF2-40B4-BE49-F238E27FC236}">
                          <a16:creationId xmlns:a16="http://schemas.microsoft.com/office/drawing/2014/main" xmlns="" id="{F2CA19C2-017C-4AD2-89A5-7709FAB57011}"/>
                        </a:ext>
                      </a:extLst>
                    </p:cNvPr>
                    <p:cNvGrpSpPr/>
                    <p:nvPr/>
                  </p:nvGrpSpPr>
                  <p:grpSpPr>
                    <a:xfrm>
                      <a:off x="1315652" y="2980513"/>
                      <a:ext cx="3108961" cy="2901816"/>
                      <a:chOff x="1315652" y="2980513"/>
                      <a:chExt cx="3108961" cy="2901816"/>
                    </a:xfrm>
                  </p:grpSpPr>
                  <p:grpSp>
                    <p:nvGrpSpPr>
                      <p:cNvPr id="10" name="Group 9">
                        <a:extLst>
                          <a:ext uri="{FF2B5EF4-FFF2-40B4-BE49-F238E27FC236}">
                            <a16:creationId xmlns:a16="http://schemas.microsoft.com/office/drawing/2014/main" xmlns="" id="{13537A5F-E528-4189-A5DD-89B597D64E28}"/>
                          </a:ext>
                        </a:extLst>
                      </p:cNvPr>
                      <p:cNvGrpSpPr/>
                      <p:nvPr/>
                    </p:nvGrpSpPr>
                    <p:grpSpPr>
                      <a:xfrm>
                        <a:off x="1315652" y="2980513"/>
                        <a:ext cx="3108961" cy="2901816"/>
                        <a:chOff x="1315652" y="2980513"/>
                        <a:chExt cx="3108961" cy="2901816"/>
                      </a:xfrm>
                    </p:grpSpPr>
                    <p:grpSp>
                      <p:nvGrpSpPr>
                        <p:cNvPr id="3" name="Group 2">
                          <a:extLst>
                            <a:ext uri="{FF2B5EF4-FFF2-40B4-BE49-F238E27FC236}">
                              <a16:creationId xmlns:a16="http://schemas.microsoft.com/office/drawing/2014/main" xmlns="" id="{266CBAE6-C6A0-4AF4-8C44-7EE23F44F818}"/>
                            </a:ext>
                          </a:extLst>
                        </p:cNvPr>
                        <p:cNvGrpSpPr/>
                        <p:nvPr/>
                      </p:nvGrpSpPr>
                      <p:grpSpPr>
                        <a:xfrm>
                          <a:off x="1315653" y="2980513"/>
                          <a:ext cx="3108960" cy="1381792"/>
                          <a:chOff x="1315653" y="2980513"/>
                          <a:chExt cx="3108960" cy="1381792"/>
                        </a:xfrm>
                      </p:grpSpPr>
                      <p:sp>
                        <p:nvSpPr>
                          <p:cNvPr id="8" name="Rectangle 7">
                            <a:extLst>
                              <a:ext uri="{FF2B5EF4-FFF2-40B4-BE49-F238E27FC236}">
                                <a16:creationId xmlns:a16="http://schemas.microsoft.com/office/drawing/2014/main" xmlns="" id="{52CA9EE0-5DF8-47C2-98BF-FAEE72AB9F29}"/>
                              </a:ext>
                            </a:extLst>
                          </p:cNvPr>
                          <p:cNvSpPr/>
                          <p:nvPr/>
                        </p:nvSpPr>
                        <p:spPr>
                          <a:xfrm>
                            <a:off x="1315653" y="2990705"/>
                            <a:ext cx="3108960" cy="13716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1D8900"/>
                                </a:solidFill>
                                <a:effectLst/>
                                <a:uLnTx/>
                                <a:uFillTx/>
                                <a:ea typeface="+mn-ea"/>
                                <a:cs typeface="+mn-cs"/>
                              </a:rPr>
                              <a:t>   Public subnet:10.0.0.0/24</a:t>
                            </a:r>
                          </a:p>
                        </p:txBody>
                      </p:sp>
                      <p:pic>
                        <p:nvPicPr>
                          <p:cNvPr id="9" name="Graphic 8">
                            <a:extLst>
                              <a:ext uri="{FF2B5EF4-FFF2-40B4-BE49-F238E27FC236}">
                                <a16:creationId xmlns:a16="http://schemas.microsoft.com/office/drawing/2014/main" xmlns="" id="{1B730AF0-40E2-4371-9CCD-2402FB7BE5C6}"/>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1315654" y="2980513"/>
                            <a:ext cx="457200" cy="457200"/>
                          </a:xfrm>
                          <a:prstGeom prst="rect">
                            <a:avLst/>
                          </a:prstGeom>
                        </p:spPr>
                      </p:pic>
                    </p:grpSp>
                    <p:grpSp>
                      <p:nvGrpSpPr>
                        <p:cNvPr id="7" name="Group 6">
                          <a:extLst>
                            <a:ext uri="{FF2B5EF4-FFF2-40B4-BE49-F238E27FC236}">
                              <a16:creationId xmlns:a16="http://schemas.microsoft.com/office/drawing/2014/main" xmlns="" id="{7F5A692E-BDF2-4B18-A7D8-F014A87A1EE0}"/>
                            </a:ext>
                          </a:extLst>
                        </p:cNvPr>
                        <p:cNvGrpSpPr/>
                        <p:nvPr/>
                      </p:nvGrpSpPr>
                      <p:grpSpPr>
                        <a:xfrm>
                          <a:off x="1315652" y="4508371"/>
                          <a:ext cx="3108960" cy="1373958"/>
                          <a:chOff x="1315652" y="4508371"/>
                          <a:chExt cx="3108960" cy="1373958"/>
                        </a:xfrm>
                      </p:grpSpPr>
                      <p:sp>
                        <p:nvSpPr>
                          <p:cNvPr id="11" name="Rectangle 10">
                            <a:extLst>
                              <a:ext uri="{FF2B5EF4-FFF2-40B4-BE49-F238E27FC236}">
                                <a16:creationId xmlns:a16="http://schemas.microsoft.com/office/drawing/2014/main" xmlns="" id="{D9AF8AC8-EA6F-40DE-BC32-FCF4E4C85843}"/>
                              </a:ext>
                            </a:extLst>
                          </p:cNvPr>
                          <p:cNvSpPr/>
                          <p:nvPr/>
                        </p:nvSpPr>
                        <p:spPr>
                          <a:xfrm>
                            <a:off x="1315652" y="4510729"/>
                            <a:ext cx="3108960" cy="137160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ea typeface="+mn-ea"/>
                                <a:cs typeface="+mn-cs"/>
                              </a:rPr>
                              <a:t>   Private subnet: 10.0.4.0/22</a:t>
                            </a:r>
                          </a:p>
                        </p:txBody>
                      </p:sp>
                      <p:pic>
                        <p:nvPicPr>
                          <p:cNvPr id="12" name="Graphic 11">
                            <a:extLst>
                              <a:ext uri="{FF2B5EF4-FFF2-40B4-BE49-F238E27FC236}">
                                <a16:creationId xmlns:a16="http://schemas.microsoft.com/office/drawing/2014/main" xmlns="" id="{71B4A915-7D4F-4BAC-8216-F318C8582CEF}"/>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1315653" y="4508371"/>
                            <a:ext cx="457200" cy="457200"/>
                          </a:xfrm>
                          <a:prstGeom prst="rect">
                            <a:avLst/>
                          </a:prstGeom>
                        </p:spPr>
                      </p:pic>
                    </p:grpSp>
                  </p:grpSp>
                  <p:pic>
                    <p:nvPicPr>
                      <p:cNvPr id="39" name="Graphic 38">
                        <a:extLst>
                          <a:ext uri="{FF2B5EF4-FFF2-40B4-BE49-F238E27FC236}">
                            <a16:creationId xmlns:a16="http://schemas.microsoft.com/office/drawing/2014/main" xmlns="" id="{93A174E0-2D03-4235-9A36-4196A4A395A3}"/>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2799541" y="3519064"/>
                        <a:ext cx="457200" cy="457200"/>
                      </a:xfrm>
                      <a:prstGeom prst="rect">
                        <a:avLst/>
                      </a:prstGeom>
                    </p:spPr>
                  </p:pic>
                  <p:pic>
                    <p:nvPicPr>
                      <p:cNvPr id="40" name="Graphic 39">
                        <a:extLst>
                          <a:ext uri="{FF2B5EF4-FFF2-40B4-BE49-F238E27FC236}">
                            <a16:creationId xmlns:a16="http://schemas.microsoft.com/office/drawing/2014/main" xmlns="" id="{BA9ED1F9-B495-429F-9AB3-6167F4C73B71}"/>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2799541" y="5196529"/>
                        <a:ext cx="457200" cy="457200"/>
                      </a:xfrm>
                      <a:prstGeom prst="rect">
                        <a:avLst/>
                      </a:prstGeom>
                    </p:spPr>
                  </p:pic>
                </p:grpSp>
              </p:grpSp>
            </p:grpSp>
          </p:grpSp>
        </p:grpSp>
      </p:grpSp>
      <p:cxnSp>
        <p:nvCxnSpPr>
          <p:cNvPr id="27" name="Elbow Connector 26">
            <a:extLst>
              <a:ext uri="{FF2B5EF4-FFF2-40B4-BE49-F238E27FC236}">
                <a16:creationId xmlns:a16="http://schemas.microsoft.com/office/drawing/2014/main" xmlns="" id="{C9090BEA-6A45-175F-072E-402D4F55F57C}"/>
              </a:ext>
              <a:ext uri="{C183D7F6-B498-43B3-948B-1728B52AA6E4}">
                <adec:decorative xmlns:adec="http://schemas.microsoft.com/office/drawing/2017/decorative" xmlns="" val="1"/>
              </a:ext>
            </a:extLst>
          </p:cNvPr>
          <p:cNvCxnSpPr>
            <a:stCxn id="36" idx="1"/>
          </p:cNvCxnSpPr>
          <p:nvPr/>
        </p:nvCxnSpPr>
        <p:spPr>
          <a:xfrm rot="10800000">
            <a:off x="4676649" y="3609098"/>
            <a:ext cx="2957570" cy="82742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xmlns="" id="{98D9FA03-9E74-80B3-B893-24487FD2E090}"/>
              </a:ext>
              <a:ext uri="{C183D7F6-B498-43B3-948B-1728B52AA6E4}">
                <adec:decorative xmlns:adec="http://schemas.microsoft.com/office/drawing/2017/decorative" xmlns="" val="1"/>
              </a:ext>
            </a:extLst>
          </p:cNvPr>
          <p:cNvCxnSpPr>
            <a:stCxn id="36" idx="1"/>
            <a:endCxn id="30" idx="3"/>
          </p:cNvCxnSpPr>
          <p:nvPr/>
        </p:nvCxnSpPr>
        <p:spPr>
          <a:xfrm rot="10800000" flipV="1">
            <a:off x="4612247" y="4436517"/>
            <a:ext cx="3021973" cy="700437"/>
          </a:xfrm>
          <a:prstGeom prst="bentConnector3">
            <a:avLst>
              <a:gd name="adj1" fmla="val 48900"/>
            </a:avLst>
          </a:prstGeom>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2275121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4_TC-2022-ONEBRAND" val="0csGKSIY"/>
  <p:tag name="ARTICULATE_SLIDE_COUNT" val="70"/>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4_TC-2022-OneBrand">
  <a:themeElements>
    <a:clrScheme name="AWS Light 01">
      <a:dk1>
        <a:sysClr val="windowText" lastClr="000000"/>
      </a:dk1>
      <a:lt1>
        <a:sysClr val="window" lastClr="FFFFFF"/>
      </a:lt1>
      <a:dk2>
        <a:srgbClr val="232F3E"/>
      </a:dk2>
      <a:lt2>
        <a:srgbClr val="F1F3F3"/>
      </a:lt2>
      <a:accent1>
        <a:srgbClr val="00464F"/>
      </a:accent1>
      <a:accent2>
        <a:srgbClr val="36C2B4"/>
      </a:accent2>
      <a:accent3>
        <a:srgbClr val="F1F3F3"/>
      </a:accent3>
      <a:accent4>
        <a:srgbClr val="ADE422"/>
      </a:accent4>
      <a:accent5>
        <a:srgbClr val="C9208A"/>
      </a:accent5>
      <a:accent6>
        <a:srgbClr val="504BAB"/>
      </a:accent6>
      <a:hlink>
        <a:srgbClr val="504BAB"/>
      </a:hlink>
      <a:folHlink>
        <a:srgbClr val="504BAB"/>
      </a:folHlink>
    </a:clrScheme>
    <a:fontScheme name="Custom 1">
      <a:majorFont>
        <a:latin typeface="Amazon Ember Heavy"/>
        <a:ea typeface=""/>
        <a:cs typeface=""/>
      </a:majorFont>
      <a:minorFont>
        <a:latin typeface="Amazon Ember"/>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Plum">
      <a:srgbClr val="262262"/>
    </a:custClr>
    <a:custClr name="Plum-Medium">
      <a:srgbClr val="504BAB"/>
    </a:custClr>
    <a:custClr name="Plum-Bright">
      <a:srgbClr val="7E93EE"/>
    </a:custClr>
    <a:custClr name="Berry">
      <a:srgbClr val="9E1F63"/>
    </a:custClr>
    <a:custClr name="Berry-Medium">
      <a:srgbClr val="C9208A"/>
    </a:custClr>
    <a:custClr name="Berry-Bright">
      <a:srgbClr val="FF99FF"/>
    </a:custClr>
    <a:custClr name="AWS Orange">
      <a:srgbClr val="FF6633"/>
    </a:custClr>
    <a:custClr name="Smile">
      <a:srgbClr val="FF9900"/>
    </a:custClr>
    <a:custClr name="AWS Yellow">
      <a:srgbClr val="F3E502"/>
    </a:custClr>
    <a:custClr name="Green Apple">
      <a:srgbClr val="18AB4B"/>
    </a:custClr>
    <a:custClr name="Green Apple-Medium">
      <a:srgbClr val="ADE422"/>
    </a:custClr>
    <a:custClr name="Green Apple-Bright">
      <a:srgbClr val="E4FDBF"/>
    </a:custClr>
    <a:custClr name="Aqua">
      <a:srgbClr val="00464F"/>
    </a:custClr>
    <a:custClr name="Aqua-Medium">
      <a:srgbClr val="36C2B4"/>
    </a:custClr>
    <a:custClr name="Aqua-Bright">
      <a:srgbClr val="A6E7CE"/>
    </a:custClr>
    <a:custClr name="Sea Blue">
      <a:srgbClr val="005276"/>
    </a:custClr>
    <a:custClr name="Sea Blue-Medium">
      <a:srgbClr val="008296"/>
    </a:custClr>
    <a:custClr name="Sea Blue-Bright">
      <a:srgbClr val="7CD1EA"/>
    </a:custClr>
    <a:custClr name="Squid Ink">
      <a:srgbClr val="232F3E"/>
    </a:custClr>
    <a:custClr name="Stone">
      <a:srgbClr val="D4DADA"/>
    </a:custClr>
    <a:custClr name="Paper">
      <a:srgbClr val="F1F3F3"/>
    </a:custClr>
  </a:custClrLst>
  <a:extLst>
    <a:ext uri="{05A4C25C-085E-4340-85A3-A5531E510DB2}">
      <thm15:themeFamily xmlns:thm15="http://schemas.microsoft.com/office/thememl/2012/main" name="TC OneBrand Template.potx" id="{8954FABC-D5B5-44EC-B821-8FEC440C779C}" vid="{BC45DC1F-5B79-46F6-A8BD-962AD48C18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EB30683A6882D4798A1183E2061AB2B" ma:contentTypeVersion="6" ma:contentTypeDescription="Create a new document." ma:contentTypeScope="" ma:versionID="846e12e389a6305cd5a8a7fb8804a237">
  <xsd:schema xmlns:xsd="http://www.w3.org/2001/XMLSchema" xmlns:xs="http://www.w3.org/2001/XMLSchema" xmlns:p="http://schemas.microsoft.com/office/2006/metadata/properties" xmlns:ns2="3203751e-7f26-4ef4-9d45-82e84d52b1db" targetNamespace="http://schemas.microsoft.com/office/2006/metadata/properties" ma:root="true" ma:fieldsID="5ffe97e181145ec81612676624bca40f" ns2:_="">
    <xsd:import namespace="3203751e-7f26-4ef4-9d45-82e84d52b1d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03751e-7f26-4ef4-9d45-82e84d52b1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5031036-21FA-4572-951E-F15692D3DBCC}">
  <ds:schemaRefs>
    <ds:schemaRef ds:uri="3203751e-7f26-4ef4-9d45-82e84d52b1d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1507056-CAA4-4785-A519-2D6E82754C98}">
  <ds:schemaRefs>
    <ds:schemaRef ds:uri="http://schemas.microsoft.com/sharepoint/v3/contenttype/forms"/>
  </ds:schemaRefs>
</ds:datastoreItem>
</file>

<file path=customXml/itemProps3.xml><?xml version="1.0" encoding="utf-8"?>
<ds:datastoreItem xmlns:ds="http://schemas.openxmlformats.org/officeDocument/2006/customXml" ds:itemID="{8C0752BD-F26E-41FF-9FB5-6A9780D93A83}">
  <ds:schemaRef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www.w3.org/XML/1998/namespace"/>
    <ds:schemaRef ds:uri="http://schemas.microsoft.com/office/2006/metadata/properties"/>
    <ds:schemaRef ds:uri="http://purl.org/dc/elements/1.1/"/>
    <ds:schemaRef ds:uri="3203751e-7f26-4ef4-9d45-82e84d52b1db"/>
    <ds:schemaRef ds:uri="http://purl.org/dc/terms/"/>
  </ds:schemaRefs>
</ds:datastoreItem>
</file>

<file path=docProps/app.xml><?xml version="1.0" encoding="utf-8"?>
<Properties xmlns="http://schemas.openxmlformats.org/officeDocument/2006/extended-properties" xmlns:vt="http://schemas.openxmlformats.org/officeDocument/2006/docPropsVTypes">
  <Template>TC OneBrand Template</Template>
  <TotalTime>896</TotalTime>
  <Words>1861</Words>
  <Application>Microsoft Office PowerPoint</Application>
  <PresentationFormat>Widescreen</PresentationFormat>
  <Paragraphs>467</Paragraphs>
  <Slides>39</Slides>
  <Notes>36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Amazon Ember</vt:lpstr>
      <vt:lpstr>Amazon Ember Heavy</vt:lpstr>
      <vt:lpstr>Amazon Ember Light</vt:lpstr>
      <vt:lpstr>Arial</vt:lpstr>
      <vt:lpstr>Calibri</vt:lpstr>
      <vt:lpstr>Helvetica Neue</vt:lpstr>
      <vt:lpstr>Lucida Console</vt:lpstr>
      <vt:lpstr>Verdana</vt:lpstr>
      <vt:lpstr>4_TC-2022-OneBrand</vt:lpstr>
      <vt:lpstr>Intro to Cloud Computing CS4037 (BCS-6A) Lecture 09</vt:lpstr>
      <vt:lpstr>Module 5: Networking and Content Delivery</vt:lpstr>
      <vt:lpstr>Section 4: VPC security</vt:lpstr>
      <vt:lpstr>Security Groups</vt:lpstr>
      <vt:lpstr>Security groups (1 of 2)</vt:lpstr>
      <vt:lpstr>Security groups (2 of 2)</vt:lpstr>
      <vt:lpstr>Custom security group examples</vt:lpstr>
      <vt:lpstr>Network Access Control Lists</vt:lpstr>
      <vt:lpstr>Network Access Control Lists (Network ACLs 1 of 2)</vt:lpstr>
      <vt:lpstr>Network Access Control Lists (Network ACLs 2 of 2)</vt:lpstr>
      <vt:lpstr>Custom network ACLs examples</vt:lpstr>
      <vt:lpstr>Security groups versus network ACLs</vt:lpstr>
      <vt:lpstr>Section 4 key takeaways</vt:lpstr>
      <vt:lpstr>Lab 2:  Build Your VPC and Launch a Web Server</vt:lpstr>
      <vt:lpstr>Lab 2: Scenario</vt:lpstr>
      <vt:lpstr>Lab 2: Tasks</vt:lpstr>
      <vt:lpstr>Lab 2: Final product</vt:lpstr>
      <vt:lpstr>Begin Lab 2: Build Your VPC and Launch a Web Server </vt:lpstr>
      <vt:lpstr>Section 5: Amazon Route 53</vt:lpstr>
      <vt:lpstr>Amazon Route 53</vt:lpstr>
      <vt:lpstr>Amazon Route 53 DNS resolution</vt:lpstr>
      <vt:lpstr>Amazon Route 53 supported routing</vt:lpstr>
      <vt:lpstr>Use case: Multi-region deployment</vt:lpstr>
      <vt:lpstr>Amazon Route 53 DNS failover</vt:lpstr>
      <vt:lpstr>DNS failover for a multi-tiered web application</vt:lpstr>
      <vt:lpstr>Section 5 key takeaways</vt:lpstr>
      <vt:lpstr>Section 6: Amazon CloudFront</vt:lpstr>
      <vt:lpstr>Content delivery and network latency</vt:lpstr>
      <vt:lpstr>Content delivery and network latency</vt:lpstr>
      <vt:lpstr>Content delivery network (CDN)</vt:lpstr>
      <vt:lpstr>Amazon CloudFront</vt:lpstr>
      <vt:lpstr>Amazon CloudFront infrastructure</vt:lpstr>
      <vt:lpstr>Amazon CloudFront benefits</vt:lpstr>
      <vt:lpstr>Amazon CloudFront pricing</vt:lpstr>
      <vt:lpstr>Section 6 key takeaways</vt:lpstr>
      <vt:lpstr>Module wrap-up</vt:lpstr>
      <vt:lpstr>Module summary                                    </vt:lpstr>
      <vt:lpstr>Additional resources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Title</dc:title>
  <dc:creator>Stading, Katrina</dc:creator>
  <cp:lastModifiedBy>Danyal</cp:lastModifiedBy>
  <cp:revision>54</cp:revision>
  <cp:lastPrinted>2022-05-17T20:08:37Z</cp:lastPrinted>
  <dcterms:created xsi:type="dcterms:W3CDTF">2022-03-28T19:31:41Z</dcterms:created>
  <dcterms:modified xsi:type="dcterms:W3CDTF">2023-03-14T10:34:49Z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F165A876-8CAE-4A38-BCA6-3F02F794F0E7</vt:lpwstr>
  </property>
  <property fmtid="{D5CDD505-2E9C-101B-9397-08002B2CF9AE}" pid="3" name="ArticulatePath">
    <vt:lpwstr>Presentation1</vt:lpwstr>
  </property>
  <property fmtid="{D5CDD505-2E9C-101B-9397-08002B2CF9AE}" pid="4" name="ContentTypeId">
    <vt:lpwstr>0x0101004EB30683A6882D4798A1183E2061AB2B</vt:lpwstr>
  </property>
</Properties>
</file>